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02"/>
  </p:notesMasterIdLst>
  <p:sldIdLst>
    <p:sldId id="3964" r:id="rId2"/>
    <p:sldId id="2367" r:id="rId3"/>
    <p:sldId id="2368" r:id="rId4"/>
    <p:sldId id="2369" r:id="rId5"/>
    <p:sldId id="2370" r:id="rId6"/>
    <p:sldId id="2371" r:id="rId7"/>
    <p:sldId id="2372" r:id="rId8"/>
    <p:sldId id="2373" r:id="rId9"/>
    <p:sldId id="2374" r:id="rId10"/>
    <p:sldId id="2375" r:id="rId11"/>
    <p:sldId id="2376" r:id="rId12"/>
    <p:sldId id="2377" r:id="rId13"/>
    <p:sldId id="2378" r:id="rId14"/>
    <p:sldId id="2379" r:id="rId15"/>
    <p:sldId id="2380" r:id="rId16"/>
    <p:sldId id="2381" r:id="rId17"/>
    <p:sldId id="2382" r:id="rId18"/>
    <p:sldId id="2383" r:id="rId19"/>
    <p:sldId id="2384" r:id="rId20"/>
    <p:sldId id="2385" r:id="rId21"/>
    <p:sldId id="2386" r:id="rId22"/>
    <p:sldId id="2387" r:id="rId23"/>
    <p:sldId id="2388" r:id="rId24"/>
    <p:sldId id="2389" r:id="rId25"/>
    <p:sldId id="2390" r:id="rId26"/>
    <p:sldId id="2391" r:id="rId27"/>
    <p:sldId id="2392" r:id="rId28"/>
    <p:sldId id="2393" r:id="rId29"/>
    <p:sldId id="2394" r:id="rId30"/>
    <p:sldId id="2395" r:id="rId31"/>
    <p:sldId id="2396" r:id="rId32"/>
    <p:sldId id="2397" r:id="rId33"/>
    <p:sldId id="2398" r:id="rId34"/>
    <p:sldId id="2399" r:id="rId35"/>
    <p:sldId id="2400" r:id="rId36"/>
    <p:sldId id="2401" r:id="rId37"/>
    <p:sldId id="2402" r:id="rId38"/>
    <p:sldId id="2403" r:id="rId39"/>
    <p:sldId id="2404" r:id="rId40"/>
    <p:sldId id="2405" r:id="rId41"/>
    <p:sldId id="2406" r:id="rId42"/>
    <p:sldId id="2407" r:id="rId43"/>
    <p:sldId id="2408" r:id="rId44"/>
    <p:sldId id="2409" r:id="rId45"/>
    <p:sldId id="2410" r:id="rId46"/>
    <p:sldId id="2411" r:id="rId47"/>
    <p:sldId id="2412" r:id="rId48"/>
    <p:sldId id="2471" r:id="rId49"/>
    <p:sldId id="2414" r:id="rId50"/>
    <p:sldId id="2415" r:id="rId51"/>
    <p:sldId id="2416" r:id="rId52"/>
    <p:sldId id="2417" r:id="rId53"/>
    <p:sldId id="2418" r:id="rId54"/>
    <p:sldId id="2419" r:id="rId55"/>
    <p:sldId id="2420" r:id="rId56"/>
    <p:sldId id="2421" r:id="rId57"/>
    <p:sldId id="2422" r:id="rId58"/>
    <p:sldId id="2423" r:id="rId59"/>
    <p:sldId id="2424" r:id="rId60"/>
    <p:sldId id="2425" r:id="rId61"/>
    <p:sldId id="2426" r:id="rId62"/>
    <p:sldId id="2427" r:id="rId63"/>
    <p:sldId id="2428" r:id="rId64"/>
    <p:sldId id="2429" r:id="rId65"/>
    <p:sldId id="2430" r:id="rId66"/>
    <p:sldId id="2431" r:id="rId67"/>
    <p:sldId id="2432" r:id="rId68"/>
    <p:sldId id="2433" r:id="rId69"/>
    <p:sldId id="2434" r:id="rId70"/>
    <p:sldId id="2435" r:id="rId71"/>
    <p:sldId id="2436" r:id="rId72"/>
    <p:sldId id="2437" r:id="rId73"/>
    <p:sldId id="2438" r:id="rId74"/>
    <p:sldId id="2439" r:id="rId75"/>
    <p:sldId id="2440" r:id="rId76"/>
    <p:sldId id="2441" r:id="rId77"/>
    <p:sldId id="2442" r:id="rId78"/>
    <p:sldId id="2443" r:id="rId79"/>
    <p:sldId id="2444" r:id="rId80"/>
    <p:sldId id="2445" r:id="rId81"/>
    <p:sldId id="2446" r:id="rId82"/>
    <p:sldId id="2447" r:id="rId83"/>
    <p:sldId id="2448" r:id="rId84"/>
    <p:sldId id="2449" r:id="rId85"/>
    <p:sldId id="2450" r:id="rId86"/>
    <p:sldId id="2451" r:id="rId87"/>
    <p:sldId id="2452" r:id="rId88"/>
    <p:sldId id="2453" r:id="rId89"/>
    <p:sldId id="2454" r:id="rId90"/>
    <p:sldId id="2455" r:id="rId91"/>
    <p:sldId id="2456" r:id="rId92"/>
    <p:sldId id="2457" r:id="rId93"/>
    <p:sldId id="2458" r:id="rId94"/>
    <p:sldId id="2459" r:id="rId95"/>
    <p:sldId id="2460" r:id="rId96"/>
    <p:sldId id="2461" r:id="rId97"/>
    <p:sldId id="2462" r:id="rId98"/>
    <p:sldId id="2463" r:id="rId99"/>
    <p:sldId id="2464" r:id="rId100"/>
    <p:sldId id="2465" r:id="rId101"/>
    <p:sldId id="2466" r:id="rId102"/>
    <p:sldId id="2467" r:id="rId103"/>
    <p:sldId id="2468" r:id="rId104"/>
    <p:sldId id="2469" r:id="rId105"/>
    <p:sldId id="2472" r:id="rId106"/>
    <p:sldId id="2473" r:id="rId107"/>
    <p:sldId id="2474" r:id="rId108"/>
    <p:sldId id="2475" r:id="rId109"/>
    <p:sldId id="2476" r:id="rId110"/>
    <p:sldId id="2477" r:id="rId111"/>
    <p:sldId id="2478" r:id="rId112"/>
    <p:sldId id="2479" r:id="rId113"/>
    <p:sldId id="2480" r:id="rId114"/>
    <p:sldId id="2481" r:id="rId115"/>
    <p:sldId id="2482" r:id="rId116"/>
    <p:sldId id="2483" r:id="rId117"/>
    <p:sldId id="2484" r:id="rId118"/>
    <p:sldId id="2485" r:id="rId119"/>
    <p:sldId id="2486" r:id="rId120"/>
    <p:sldId id="2487" r:id="rId121"/>
    <p:sldId id="2488" r:id="rId122"/>
    <p:sldId id="2489" r:id="rId123"/>
    <p:sldId id="2490" r:id="rId124"/>
    <p:sldId id="2491" r:id="rId125"/>
    <p:sldId id="2492" r:id="rId126"/>
    <p:sldId id="2493" r:id="rId127"/>
    <p:sldId id="2494" r:id="rId128"/>
    <p:sldId id="2495" r:id="rId129"/>
    <p:sldId id="2496" r:id="rId130"/>
    <p:sldId id="2497" r:id="rId131"/>
    <p:sldId id="2498" r:id="rId132"/>
    <p:sldId id="2499" r:id="rId133"/>
    <p:sldId id="2500" r:id="rId134"/>
    <p:sldId id="2501" r:id="rId135"/>
    <p:sldId id="2502" r:id="rId136"/>
    <p:sldId id="2503" r:id="rId137"/>
    <p:sldId id="2504" r:id="rId138"/>
    <p:sldId id="2505" r:id="rId139"/>
    <p:sldId id="2506" r:id="rId140"/>
    <p:sldId id="2507" r:id="rId141"/>
    <p:sldId id="2508" r:id="rId142"/>
    <p:sldId id="2509" r:id="rId143"/>
    <p:sldId id="2510" r:id="rId144"/>
    <p:sldId id="2511" r:id="rId145"/>
    <p:sldId id="2512" r:id="rId146"/>
    <p:sldId id="2513" r:id="rId147"/>
    <p:sldId id="2514" r:id="rId148"/>
    <p:sldId id="2515" r:id="rId149"/>
    <p:sldId id="2516" r:id="rId150"/>
    <p:sldId id="2517" r:id="rId151"/>
    <p:sldId id="2518" r:id="rId152"/>
    <p:sldId id="2519" r:id="rId153"/>
    <p:sldId id="2520" r:id="rId154"/>
    <p:sldId id="2521" r:id="rId155"/>
    <p:sldId id="2522" r:id="rId156"/>
    <p:sldId id="2523" r:id="rId157"/>
    <p:sldId id="2524" r:id="rId158"/>
    <p:sldId id="2525" r:id="rId159"/>
    <p:sldId id="2526" r:id="rId160"/>
    <p:sldId id="2527" r:id="rId161"/>
    <p:sldId id="2528" r:id="rId162"/>
    <p:sldId id="2529" r:id="rId163"/>
    <p:sldId id="2530" r:id="rId164"/>
    <p:sldId id="2531" r:id="rId165"/>
    <p:sldId id="3967" r:id="rId166"/>
    <p:sldId id="3965" r:id="rId167"/>
    <p:sldId id="3966" r:id="rId168"/>
    <p:sldId id="2532" r:id="rId169"/>
    <p:sldId id="2533" r:id="rId170"/>
    <p:sldId id="2534" r:id="rId171"/>
    <p:sldId id="2535" r:id="rId172"/>
    <p:sldId id="2536" r:id="rId173"/>
    <p:sldId id="2537" r:id="rId174"/>
    <p:sldId id="2538" r:id="rId175"/>
    <p:sldId id="2539" r:id="rId176"/>
    <p:sldId id="2540" r:id="rId177"/>
    <p:sldId id="2541" r:id="rId178"/>
    <p:sldId id="2542" r:id="rId179"/>
    <p:sldId id="2543" r:id="rId180"/>
    <p:sldId id="2544" r:id="rId181"/>
    <p:sldId id="2545" r:id="rId182"/>
    <p:sldId id="2546" r:id="rId183"/>
    <p:sldId id="2547" r:id="rId184"/>
    <p:sldId id="2548" r:id="rId185"/>
    <p:sldId id="2549" r:id="rId186"/>
    <p:sldId id="2550" r:id="rId187"/>
    <p:sldId id="2551" r:id="rId188"/>
    <p:sldId id="2552" r:id="rId189"/>
    <p:sldId id="2553" r:id="rId190"/>
    <p:sldId id="2554" r:id="rId191"/>
    <p:sldId id="2555" r:id="rId192"/>
    <p:sldId id="2556" r:id="rId193"/>
    <p:sldId id="2557" r:id="rId194"/>
    <p:sldId id="2558" r:id="rId195"/>
    <p:sldId id="2559" r:id="rId196"/>
    <p:sldId id="2560" r:id="rId197"/>
    <p:sldId id="2561" r:id="rId198"/>
    <p:sldId id="2562" r:id="rId199"/>
    <p:sldId id="2563" r:id="rId200"/>
    <p:sldId id="2564" r:id="rId201"/>
    <p:sldId id="2565" r:id="rId202"/>
    <p:sldId id="2566" r:id="rId203"/>
    <p:sldId id="2567" r:id="rId204"/>
    <p:sldId id="2568" r:id="rId205"/>
    <p:sldId id="2569" r:id="rId206"/>
    <p:sldId id="2570" r:id="rId207"/>
    <p:sldId id="2571" r:id="rId208"/>
    <p:sldId id="2572" r:id="rId209"/>
    <p:sldId id="2573" r:id="rId210"/>
    <p:sldId id="2574" r:id="rId211"/>
    <p:sldId id="2575" r:id="rId212"/>
    <p:sldId id="2576" r:id="rId213"/>
    <p:sldId id="2577" r:id="rId214"/>
    <p:sldId id="2578" r:id="rId215"/>
    <p:sldId id="2579" r:id="rId216"/>
    <p:sldId id="2580" r:id="rId217"/>
    <p:sldId id="2581" r:id="rId218"/>
    <p:sldId id="2582" r:id="rId219"/>
    <p:sldId id="2583" r:id="rId220"/>
    <p:sldId id="2584" r:id="rId221"/>
    <p:sldId id="2585" r:id="rId222"/>
    <p:sldId id="2586" r:id="rId223"/>
    <p:sldId id="2587" r:id="rId224"/>
    <p:sldId id="2588" r:id="rId225"/>
    <p:sldId id="2589" r:id="rId226"/>
    <p:sldId id="2590" r:id="rId227"/>
    <p:sldId id="2591" r:id="rId228"/>
    <p:sldId id="2592" r:id="rId229"/>
    <p:sldId id="2593" r:id="rId230"/>
    <p:sldId id="2594" r:id="rId231"/>
    <p:sldId id="2595" r:id="rId232"/>
    <p:sldId id="2596" r:id="rId233"/>
    <p:sldId id="2597" r:id="rId234"/>
    <p:sldId id="2598" r:id="rId235"/>
    <p:sldId id="2599" r:id="rId236"/>
    <p:sldId id="2600" r:id="rId237"/>
    <p:sldId id="2601" r:id="rId238"/>
    <p:sldId id="2602" r:id="rId239"/>
    <p:sldId id="2603" r:id="rId240"/>
    <p:sldId id="2604" r:id="rId241"/>
    <p:sldId id="2605" r:id="rId242"/>
    <p:sldId id="2606" r:id="rId243"/>
    <p:sldId id="2607" r:id="rId244"/>
    <p:sldId id="2608" r:id="rId245"/>
    <p:sldId id="2609" r:id="rId246"/>
    <p:sldId id="2610" r:id="rId247"/>
    <p:sldId id="2611" r:id="rId248"/>
    <p:sldId id="2612" r:id="rId249"/>
    <p:sldId id="2613" r:id="rId250"/>
    <p:sldId id="2614" r:id="rId251"/>
    <p:sldId id="2615" r:id="rId252"/>
    <p:sldId id="2616" r:id="rId253"/>
    <p:sldId id="2617" r:id="rId254"/>
    <p:sldId id="2618" r:id="rId255"/>
    <p:sldId id="2619" r:id="rId256"/>
    <p:sldId id="2620" r:id="rId257"/>
    <p:sldId id="2621" r:id="rId258"/>
    <p:sldId id="2622" r:id="rId259"/>
    <p:sldId id="2623" r:id="rId260"/>
    <p:sldId id="2624" r:id="rId261"/>
    <p:sldId id="2625" r:id="rId262"/>
    <p:sldId id="2626" r:id="rId263"/>
    <p:sldId id="2627" r:id="rId264"/>
    <p:sldId id="2628" r:id="rId265"/>
    <p:sldId id="2629" r:id="rId266"/>
    <p:sldId id="2630" r:id="rId267"/>
    <p:sldId id="2631" r:id="rId268"/>
    <p:sldId id="2632" r:id="rId269"/>
    <p:sldId id="2633" r:id="rId270"/>
    <p:sldId id="2634" r:id="rId271"/>
    <p:sldId id="2635" r:id="rId272"/>
    <p:sldId id="2636" r:id="rId273"/>
    <p:sldId id="2637" r:id="rId274"/>
    <p:sldId id="2638" r:id="rId275"/>
    <p:sldId id="2639" r:id="rId276"/>
    <p:sldId id="2640" r:id="rId277"/>
    <p:sldId id="2641" r:id="rId278"/>
    <p:sldId id="2642" r:id="rId279"/>
    <p:sldId id="2643" r:id="rId280"/>
    <p:sldId id="2644" r:id="rId281"/>
    <p:sldId id="2645" r:id="rId282"/>
    <p:sldId id="2646" r:id="rId283"/>
    <p:sldId id="2647" r:id="rId284"/>
    <p:sldId id="2648" r:id="rId285"/>
    <p:sldId id="2649" r:id="rId286"/>
    <p:sldId id="2650" r:id="rId287"/>
    <p:sldId id="2651" r:id="rId288"/>
    <p:sldId id="2652" r:id="rId289"/>
    <p:sldId id="2653" r:id="rId290"/>
    <p:sldId id="2654" r:id="rId291"/>
    <p:sldId id="2655" r:id="rId292"/>
    <p:sldId id="2656" r:id="rId293"/>
    <p:sldId id="2657" r:id="rId294"/>
    <p:sldId id="2658" r:id="rId295"/>
    <p:sldId id="2659" r:id="rId296"/>
    <p:sldId id="2660" r:id="rId297"/>
    <p:sldId id="2661" r:id="rId298"/>
    <p:sldId id="2662" r:id="rId299"/>
    <p:sldId id="2663" r:id="rId300"/>
    <p:sldId id="2664" r:id="rId301"/>
    <p:sldId id="2665" r:id="rId302"/>
    <p:sldId id="2666" r:id="rId303"/>
    <p:sldId id="2667" r:id="rId304"/>
    <p:sldId id="2668" r:id="rId305"/>
    <p:sldId id="2669" r:id="rId306"/>
    <p:sldId id="2670" r:id="rId307"/>
    <p:sldId id="2671" r:id="rId308"/>
    <p:sldId id="2672" r:id="rId309"/>
    <p:sldId id="2673" r:id="rId310"/>
    <p:sldId id="2674" r:id="rId311"/>
    <p:sldId id="2675" r:id="rId312"/>
    <p:sldId id="2676" r:id="rId313"/>
    <p:sldId id="2677" r:id="rId314"/>
    <p:sldId id="2678" r:id="rId315"/>
    <p:sldId id="2679" r:id="rId316"/>
    <p:sldId id="2680" r:id="rId317"/>
    <p:sldId id="2681" r:id="rId318"/>
    <p:sldId id="2682" r:id="rId319"/>
    <p:sldId id="2683" r:id="rId320"/>
    <p:sldId id="2684" r:id="rId321"/>
    <p:sldId id="2685" r:id="rId322"/>
    <p:sldId id="2686" r:id="rId323"/>
    <p:sldId id="2687" r:id="rId324"/>
    <p:sldId id="2688" r:id="rId325"/>
    <p:sldId id="2689" r:id="rId326"/>
    <p:sldId id="2690" r:id="rId327"/>
    <p:sldId id="2691" r:id="rId328"/>
    <p:sldId id="2692" r:id="rId329"/>
    <p:sldId id="2693" r:id="rId330"/>
    <p:sldId id="2694" r:id="rId331"/>
    <p:sldId id="2695" r:id="rId332"/>
    <p:sldId id="2696" r:id="rId333"/>
    <p:sldId id="2697" r:id="rId334"/>
    <p:sldId id="2698" r:id="rId335"/>
    <p:sldId id="2699" r:id="rId336"/>
    <p:sldId id="2700" r:id="rId337"/>
    <p:sldId id="2701" r:id="rId338"/>
    <p:sldId id="2702" r:id="rId339"/>
    <p:sldId id="2703" r:id="rId340"/>
    <p:sldId id="2704" r:id="rId341"/>
    <p:sldId id="2705" r:id="rId342"/>
    <p:sldId id="2706" r:id="rId343"/>
    <p:sldId id="2707" r:id="rId344"/>
    <p:sldId id="2708" r:id="rId345"/>
    <p:sldId id="2709" r:id="rId346"/>
    <p:sldId id="2710" r:id="rId347"/>
    <p:sldId id="2711" r:id="rId348"/>
    <p:sldId id="2712" r:id="rId349"/>
    <p:sldId id="2713" r:id="rId350"/>
    <p:sldId id="2714" r:id="rId351"/>
    <p:sldId id="2715" r:id="rId352"/>
    <p:sldId id="2716" r:id="rId353"/>
    <p:sldId id="2717" r:id="rId354"/>
    <p:sldId id="2718" r:id="rId355"/>
    <p:sldId id="2719" r:id="rId356"/>
    <p:sldId id="2720" r:id="rId357"/>
    <p:sldId id="2721" r:id="rId358"/>
    <p:sldId id="2722" r:id="rId359"/>
    <p:sldId id="2723" r:id="rId360"/>
    <p:sldId id="2724" r:id="rId361"/>
    <p:sldId id="2725" r:id="rId362"/>
    <p:sldId id="2726" r:id="rId363"/>
    <p:sldId id="2727" r:id="rId364"/>
    <p:sldId id="2728" r:id="rId365"/>
    <p:sldId id="2729" r:id="rId366"/>
    <p:sldId id="2730" r:id="rId367"/>
    <p:sldId id="2731" r:id="rId368"/>
    <p:sldId id="2732" r:id="rId369"/>
    <p:sldId id="2733" r:id="rId370"/>
    <p:sldId id="2734" r:id="rId371"/>
    <p:sldId id="2735" r:id="rId372"/>
    <p:sldId id="2736" r:id="rId373"/>
    <p:sldId id="2737" r:id="rId374"/>
    <p:sldId id="2738" r:id="rId375"/>
    <p:sldId id="2739" r:id="rId376"/>
    <p:sldId id="2740" r:id="rId377"/>
    <p:sldId id="2741" r:id="rId378"/>
    <p:sldId id="2742" r:id="rId379"/>
    <p:sldId id="2743" r:id="rId380"/>
    <p:sldId id="2744" r:id="rId381"/>
    <p:sldId id="2745" r:id="rId382"/>
    <p:sldId id="2746" r:id="rId383"/>
    <p:sldId id="2747" r:id="rId384"/>
    <p:sldId id="2748" r:id="rId385"/>
    <p:sldId id="2749" r:id="rId386"/>
    <p:sldId id="2750" r:id="rId387"/>
    <p:sldId id="2751" r:id="rId388"/>
    <p:sldId id="2752" r:id="rId389"/>
    <p:sldId id="2753" r:id="rId390"/>
    <p:sldId id="2754" r:id="rId391"/>
    <p:sldId id="2755" r:id="rId392"/>
    <p:sldId id="2756" r:id="rId393"/>
    <p:sldId id="2757" r:id="rId394"/>
    <p:sldId id="2758" r:id="rId395"/>
    <p:sldId id="2759" r:id="rId396"/>
    <p:sldId id="2760" r:id="rId397"/>
    <p:sldId id="2761" r:id="rId398"/>
    <p:sldId id="2762" r:id="rId399"/>
    <p:sldId id="2763" r:id="rId400"/>
    <p:sldId id="2764" r:id="rId401"/>
    <p:sldId id="2765" r:id="rId402"/>
    <p:sldId id="2766" r:id="rId403"/>
    <p:sldId id="2767" r:id="rId404"/>
    <p:sldId id="2768" r:id="rId405"/>
    <p:sldId id="2769" r:id="rId406"/>
    <p:sldId id="2770" r:id="rId407"/>
    <p:sldId id="2771" r:id="rId408"/>
    <p:sldId id="2772" r:id="rId409"/>
    <p:sldId id="2773" r:id="rId410"/>
    <p:sldId id="2774" r:id="rId411"/>
    <p:sldId id="2775" r:id="rId412"/>
    <p:sldId id="2776" r:id="rId413"/>
    <p:sldId id="2777" r:id="rId414"/>
    <p:sldId id="2778" r:id="rId415"/>
    <p:sldId id="2779" r:id="rId416"/>
    <p:sldId id="2780" r:id="rId417"/>
    <p:sldId id="2781" r:id="rId418"/>
    <p:sldId id="2782" r:id="rId419"/>
    <p:sldId id="2783" r:id="rId420"/>
    <p:sldId id="2784" r:id="rId421"/>
    <p:sldId id="2785" r:id="rId422"/>
    <p:sldId id="2786" r:id="rId423"/>
    <p:sldId id="2787" r:id="rId424"/>
    <p:sldId id="2788" r:id="rId425"/>
    <p:sldId id="2789" r:id="rId426"/>
    <p:sldId id="2790" r:id="rId427"/>
    <p:sldId id="2791" r:id="rId428"/>
    <p:sldId id="2792" r:id="rId429"/>
    <p:sldId id="2793" r:id="rId430"/>
    <p:sldId id="2794" r:id="rId431"/>
    <p:sldId id="2795" r:id="rId432"/>
    <p:sldId id="2796" r:id="rId433"/>
    <p:sldId id="2797" r:id="rId434"/>
    <p:sldId id="2798" r:id="rId435"/>
    <p:sldId id="2799" r:id="rId436"/>
    <p:sldId id="2800" r:id="rId437"/>
    <p:sldId id="2801" r:id="rId438"/>
    <p:sldId id="2802" r:id="rId439"/>
    <p:sldId id="2803" r:id="rId440"/>
    <p:sldId id="2804" r:id="rId441"/>
    <p:sldId id="2805" r:id="rId442"/>
    <p:sldId id="2806" r:id="rId443"/>
    <p:sldId id="2807" r:id="rId444"/>
    <p:sldId id="2808" r:id="rId445"/>
    <p:sldId id="2809" r:id="rId446"/>
    <p:sldId id="2810" r:id="rId447"/>
    <p:sldId id="2811" r:id="rId448"/>
    <p:sldId id="2812" r:id="rId449"/>
    <p:sldId id="2813" r:id="rId450"/>
    <p:sldId id="2814" r:id="rId451"/>
    <p:sldId id="2815" r:id="rId452"/>
    <p:sldId id="2816" r:id="rId453"/>
    <p:sldId id="2817" r:id="rId454"/>
    <p:sldId id="2818" r:id="rId455"/>
    <p:sldId id="2819" r:id="rId456"/>
    <p:sldId id="2820" r:id="rId457"/>
    <p:sldId id="2821" r:id="rId458"/>
    <p:sldId id="2822" r:id="rId459"/>
    <p:sldId id="2823" r:id="rId460"/>
    <p:sldId id="2824" r:id="rId461"/>
    <p:sldId id="2825" r:id="rId462"/>
    <p:sldId id="2826" r:id="rId463"/>
    <p:sldId id="2827" r:id="rId464"/>
    <p:sldId id="2828" r:id="rId465"/>
    <p:sldId id="2829" r:id="rId466"/>
    <p:sldId id="2830" r:id="rId467"/>
    <p:sldId id="2831" r:id="rId468"/>
    <p:sldId id="2832" r:id="rId469"/>
    <p:sldId id="2833" r:id="rId470"/>
    <p:sldId id="2834" r:id="rId471"/>
    <p:sldId id="2835" r:id="rId472"/>
    <p:sldId id="2836" r:id="rId473"/>
    <p:sldId id="2837" r:id="rId474"/>
    <p:sldId id="2838" r:id="rId475"/>
    <p:sldId id="2839" r:id="rId476"/>
    <p:sldId id="2840" r:id="rId477"/>
    <p:sldId id="2841" r:id="rId478"/>
    <p:sldId id="2842" r:id="rId479"/>
    <p:sldId id="2843" r:id="rId480"/>
    <p:sldId id="2844" r:id="rId481"/>
    <p:sldId id="2845" r:id="rId482"/>
    <p:sldId id="2846" r:id="rId483"/>
    <p:sldId id="2847" r:id="rId484"/>
    <p:sldId id="2848" r:id="rId485"/>
    <p:sldId id="2849" r:id="rId486"/>
    <p:sldId id="2850" r:id="rId487"/>
    <p:sldId id="2851" r:id="rId488"/>
    <p:sldId id="2852" r:id="rId489"/>
    <p:sldId id="2853" r:id="rId490"/>
    <p:sldId id="2854" r:id="rId491"/>
    <p:sldId id="2855" r:id="rId492"/>
    <p:sldId id="2856" r:id="rId493"/>
    <p:sldId id="2857" r:id="rId494"/>
    <p:sldId id="2858" r:id="rId495"/>
    <p:sldId id="2859" r:id="rId496"/>
    <p:sldId id="2860" r:id="rId497"/>
    <p:sldId id="2861" r:id="rId498"/>
    <p:sldId id="2862" r:id="rId499"/>
    <p:sldId id="2863" r:id="rId500"/>
    <p:sldId id="2864" r:id="rId501"/>
    <p:sldId id="2865" r:id="rId502"/>
    <p:sldId id="2866" r:id="rId503"/>
    <p:sldId id="2867" r:id="rId504"/>
    <p:sldId id="2868" r:id="rId505"/>
    <p:sldId id="2869" r:id="rId506"/>
    <p:sldId id="2870" r:id="rId507"/>
    <p:sldId id="2871" r:id="rId508"/>
    <p:sldId id="2872" r:id="rId509"/>
    <p:sldId id="2873" r:id="rId510"/>
    <p:sldId id="2874" r:id="rId511"/>
    <p:sldId id="2875" r:id="rId512"/>
    <p:sldId id="2876" r:id="rId513"/>
    <p:sldId id="2877" r:id="rId514"/>
    <p:sldId id="2878" r:id="rId515"/>
    <p:sldId id="2879" r:id="rId516"/>
    <p:sldId id="2880" r:id="rId517"/>
    <p:sldId id="2881" r:id="rId518"/>
    <p:sldId id="2882" r:id="rId519"/>
    <p:sldId id="2883" r:id="rId520"/>
    <p:sldId id="2884" r:id="rId521"/>
    <p:sldId id="2885" r:id="rId522"/>
    <p:sldId id="2886" r:id="rId523"/>
    <p:sldId id="2887" r:id="rId524"/>
    <p:sldId id="2888" r:id="rId525"/>
    <p:sldId id="2889" r:id="rId526"/>
    <p:sldId id="2890" r:id="rId527"/>
    <p:sldId id="2891" r:id="rId528"/>
    <p:sldId id="2892" r:id="rId529"/>
    <p:sldId id="2893" r:id="rId530"/>
    <p:sldId id="2894" r:id="rId531"/>
    <p:sldId id="2895" r:id="rId532"/>
    <p:sldId id="2896" r:id="rId533"/>
    <p:sldId id="2897" r:id="rId534"/>
    <p:sldId id="2898" r:id="rId535"/>
    <p:sldId id="2899" r:id="rId536"/>
    <p:sldId id="2900" r:id="rId537"/>
    <p:sldId id="2901" r:id="rId538"/>
    <p:sldId id="2902" r:id="rId539"/>
    <p:sldId id="2903" r:id="rId540"/>
    <p:sldId id="2904" r:id="rId541"/>
    <p:sldId id="2905" r:id="rId542"/>
    <p:sldId id="2906" r:id="rId543"/>
    <p:sldId id="2907" r:id="rId544"/>
    <p:sldId id="2908" r:id="rId545"/>
    <p:sldId id="2909" r:id="rId546"/>
    <p:sldId id="2910" r:id="rId547"/>
    <p:sldId id="2911" r:id="rId548"/>
    <p:sldId id="2912" r:id="rId549"/>
    <p:sldId id="2913" r:id="rId550"/>
    <p:sldId id="2914" r:id="rId551"/>
    <p:sldId id="2915" r:id="rId552"/>
    <p:sldId id="2916" r:id="rId553"/>
    <p:sldId id="2917" r:id="rId554"/>
    <p:sldId id="2918" r:id="rId555"/>
    <p:sldId id="2919" r:id="rId556"/>
    <p:sldId id="2920" r:id="rId557"/>
    <p:sldId id="2921" r:id="rId558"/>
    <p:sldId id="2922" r:id="rId559"/>
    <p:sldId id="2923" r:id="rId560"/>
    <p:sldId id="2924" r:id="rId561"/>
    <p:sldId id="2925" r:id="rId562"/>
    <p:sldId id="2926" r:id="rId563"/>
    <p:sldId id="2927" r:id="rId564"/>
    <p:sldId id="2928" r:id="rId565"/>
    <p:sldId id="2929" r:id="rId566"/>
    <p:sldId id="2930" r:id="rId567"/>
    <p:sldId id="2931" r:id="rId568"/>
    <p:sldId id="2932" r:id="rId569"/>
    <p:sldId id="2933" r:id="rId570"/>
    <p:sldId id="2934" r:id="rId571"/>
    <p:sldId id="2935" r:id="rId572"/>
    <p:sldId id="2936" r:id="rId573"/>
    <p:sldId id="2937" r:id="rId574"/>
    <p:sldId id="2938" r:id="rId575"/>
    <p:sldId id="2939" r:id="rId576"/>
    <p:sldId id="2940" r:id="rId577"/>
    <p:sldId id="2941" r:id="rId578"/>
    <p:sldId id="2942" r:id="rId579"/>
    <p:sldId id="2943" r:id="rId580"/>
    <p:sldId id="2944" r:id="rId581"/>
    <p:sldId id="2945" r:id="rId582"/>
    <p:sldId id="2946" r:id="rId583"/>
    <p:sldId id="2947" r:id="rId584"/>
    <p:sldId id="2948" r:id="rId585"/>
    <p:sldId id="2949" r:id="rId586"/>
    <p:sldId id="2950" r:id="rId587"/>
    <p:sldId id="2951" r:id="rId588"/>
    <p:sldId id="2952" r:id="rId589"/>
    <p:sldId id="2953" r:id="rId590"/>
    <p:sldId id="2954" r:id="rId591"/>
    <p:sldId id="2955" r:id="rId592"/>
    <p:sldId id="2956" r:id="rId593"/>
    <p:sldId id="2957" r:id="rId594"/>
    <p:sldId id="2958" r:id="rId595"/>
    <p:sldId id="2959" r:id="rId596"/>
    <p:sldId id="2960" r:id="rId597"/>
    <p:sldId id="2961" r:id="rId598"/>
    <p:sldId id="2962" r:id="rId599"/>
    <p:sldId id="2963" r:id="rId600"/>
    <p:sldId id="2964" r:id="rId601"/>
    <p:sldId id="2965" r:id="rId602"/>
    <p:sldId id="2966" r:id="rId603"/>
    <p:sldId id="2967" r:id="rId604"/>
    <p:sldId id="2968" r:id="rId605"/>
    <p:sldId id="2969" r:id="rId606"/>
    <p:sldId id="2970" r:id="rId607"/>
    <p:sldId id="2971" r:id="rId608"/>
    <p:sldId id="2972" r:id="rId609"/>
    <p:sldId id="2973" r:id="rId610"/>
    <p:sldId id="2974" r:id="rId611"/>
    <p:sldId id="2975" r:id="rId612"/>
    <p:sldId id="2976" r:id="rId613"/>
    <p:sldId id="2977" r:id="rId614"/>
    <p:sldId id="2978" r:id="rId615"/>
    <p:sldId id="2979" r:id="rId616"/>
    <p:sldId id="2980" r:id="rId617"/>
    <p:sldId id="2981" r:id="rId618"/>
    <p:sldId id="2982" r:id="rId619"/>
    <p:sldId id="2983" r:id="rId620"/>
    <p:sldId id="2984" r:id="rId621"/>
    <p:sldId id="2985" r:id="rId622"/>
    <p:sldId id="2986" r:id="rId623"/>
    <p:sldId id="2987" r:id="rId624"/>
    <p:sldId id="2988" r:id="rId625"/>
    <p:sldId id="2989" r:id="rId626"/>
    <p:sldId id="2990" r:id="rId627"/>
    <p:sldId id="2991" r:id="rId628"/>
    <p:sldId id="2992" r:id="rId629"/>
    <p:sldId id="2993" r:id="rId630"/>
    <p:sldId id="2994" r:id="rId631"/>
    <p:sldId id="2995" r:id="rId632"/>
    <p:sldId id="2996" r:id="rId633"/>
    <p:sldId id="2997" r:id="rId634"/>
    <p:sldId id="2998" r:id="rId635"/>
    <p:sldId id="2999" r:id="rId636"/>
    <p:sldId id="3000" r:id="rId637"/>
    <p:sldId id="3001" r:id="rId638"/>
    <p:sldId id="3002" r:id="rId639"/>
    <p:sldId id="3003" r:id="rId640"/>
    <p:sldId id="3004" r:id="rId641"/>
    <p:sldId id="3005" r:id="rId642"/>
    <p:sldId id="3006" r:id="rId643"/>
    <p:sldId id="3007" r:id="rId644"/>
    <p:sldId id="3008" r:id="rId645"/>
    <p:sldId id="3009" r:id="rId646"/>
    <p:sldId id="3010" r:id="rId647"/>
    <p:sldId id="3011" r:id="rId648"/>
    <p:sldId id="3012" r:id="rId649"/>
    <p:sldId id="3013" r:id="rId650"/>
    <p:sldId id="3014" r:id="rId651"/>
    <p:sldId id="3015" r:id="rId652"/>
    <p:sldId id="3016" r:id="rId653"/>
    <p:sldId id="3017" r:id="rId654"/>
    <p:sldId id="3018" r:id="rId655"/>
    <p:sldId id="3019" r:id="rId656"/>
    <p:sldId id="3020" r:id="rId657"/>
    <p:sldId id="3021" r:id="rId658"/>
    <p:sldId id="3022" r:id="rId659"/>
    <p:sldId id="3023" r:id="rId660"/>
    <p:sldId id="3024" r:id="rId661"/>
    <p:sldId id="3025" r:id="rId662"/>
    <p:sldId id="3026" r:id="rId663"/>
    <p:sldId id="3027" r:id="rId664"/>
    <p:sldId id="3028" r:id="rId665"/>
    <p:sldId id="3029" r:id="rId666"/>
    <p:sldId id="3030" r:id="rId667"/>
    <p:sldId id="3031" r:id="rId668"/>
    <p:sldId id="3032" r:id="rId669"/>
    <p:sldId id="3033" r:id="rId670"/>
    <p:sldId id="3034" r:id="rId671"/>
    <p:sldId id="3035" r:id="rId672"/>
    <p:sldId id="3036" r:id="rId673"/>
    <p:sldId id="3037" r:id="rId674"/>
    <p:sldId id="3038" r:id="rId675"/>
    <p:sldId id="3039" r:id="rId676"/>
    <p:sldId id="3040" r:id="rId677"/>
    <p:sldId id="3041" r:id="rId678"/>
    <p:sldId id="3042" r:id="rId679"/>
    <p:sldId id="3043" r:id="rId680"/>
    <p:sldId id="3044" r:id="rId681"/>
    <p:sldId id="3045" r:id="rId682"/>
    <p:sldId id="3046" r:id="rId683"/>
    <p:sldId id="3047" r:id="rId684"/>
    <p:sldId id="3048" r:id="rId685"/>
    <p:sldId id="3049" r:id="rId686"/>
    <p:sldId id="3050" r:id="rId687"/>
    <p:sldId id="3051" r:id="rId688"/>
    <p:sldId id="3052" r:id="rId689"/>
    <p:sldId id="3053" r:id="rId690"/>
    <p:sldId id="3054" r:id="rId691"/>
    <p:sldId id="3055" r:id="rId692"/>
    <p:sldId id="3056" r:id="rId693"/>
    <p:sldId id="3057" r:id="rId694"/>
    <p:sldId id="3058" r:id="rId695"/>
    <p:sldId id="3059" r:id="rId696"/>
    <p:sldId id="3060" r:id="rId697"/>
    <p:sldId id="3061" r:id="rId698"/>
    <p:sldId id="3062" r:id="rId699"/>
    <p:sldId id="3063" r:id="rId700"/>
    <p:sldId id="3064" r:id="rId701"/>
    <p:sldId id="3065" r:id="rId702"/>
    <p:sldId id="3066" r:id="rId703"/>
    <p:sldId id="3067" r:id="rId704"/>
    <p:sldId id="3068" r:id="rId705"/>
    <p:sldId id="3069" r:id="rId706"/>
    <p:sldId id="3070" r:id="rId707"/>
    <p:sldId id="3071" r:id="rId708"/>
    <p:sldId id="3072" r:id="rId709"/>
    <p:sldId id="3073" r:id="rId710"/>
    <p:sldId id="3074" r:id="rId711"/>
    <p:sldId id="3075" r:id="rId712"/>
    <p:sldId id="3076" r:id="rId713"/>
    <p:sldId id="3077" r:id="rId714"/>
    <p:sldId id="3078" r:id="rId715"/>
    <p:sldId id="3079" r:id="rId716"/>
    <p:sldId id="3080" r:id="rId717"/>
    <p:sldId id="3081" r:id="rId718"/>
    <p:sldId id="3082" r:id="rId719"/>
    <p:sldId id="3083" r:id="rId720"/>
    <p:sldId id="3084" r:id="rId721"/>
    <p:sldId id="3085" r:id="rId722"/>
    <p:sldId id="3086" r:id="rId723"/>
    <p:sldId id="3087" r:id="rId724"/>
    <p:sldId id="3088" r:id="rId725"/>
    <p:sldId id="3089" r:id="rId726"/>
    <p:sldId id="3090" r:id="rId727"/>
    <p:sldId id="3091" r:id="rId728"/>
    <p:sldId id="3092" r:id="rId729"/>
    <p:sldId id="3093" r:id="rId730"/>
    <p:sldId id="3094" r:id="rId731"/>
    <p:sldId id="3095" r:id="rId732"/>
    <p:sldId id="3096" r:id="rId733"/>
    <p:sldId id="3097" r:id="rId734"/>
    <p:sldId id="3098" r:id="rId735"/>
    <p:sldId id="3099" r:id="rId736"/>
    <p:sldId id="3100" r:id="rId737"/>
    <p:sldId id="3101" r:id="rId738"/>
    <p:sldId id="3102" r:id="rId739"/>
    <p:sldId id="3103" r:id="rId740"/>
    <p:sldId id="3104" r:id="rId741"/>
    <p:sldId id="3105" r:id="rId742"/>
    <p:sldId id="3106" r:id="rId743"/>
    <p:sldId id="3107" r:id="rId744"/>
    <p:sldId id="3108" r:id="rId745"/>
    <p:sldId id="3109" r:id="rId746"/>
    <p:sldId id="3110" r:id="rId747"/>
    <p:sldId id="3111" r:id="rId748"/>
    <p:sldId id="3112" r:id="rId749"/>
    <p:sldId id="3113" r:id="rId750"/>
    <p:sldId id="3114" r:id="rId751"/>
    <p:sldId id="3115" r:id="rId752"/>
    <p:sldId id="3116" r:id="rId753"/>
    <p:sldId id="3117" r:id="rId754"/>
    <p:sldId id="3118" r:id="rId755"/>
    <p:sldId id="3119" r:id="rId756"/>
    <p:sldId id="3120" r:id="rId757"/>
    <p:sldId id="3121" r:id="rId758"/>
    <p:sldId id="3122" r:id="rId759"/>
    <p:sldId id="3123" r:id="rId760"/>
    <p:sldId id="3124" r:id="rId761"/>
    <p:sldId id="3125" r:id="rId762"/>
    <p:sldId id="3126" r:id="rId763"/>
    <p:sldId id="3127" r:id="rId764"/>
    <p:sldId id="3128" r:id="rId765"/>
    <p:sldId id="3129" r:id="rId766"/>
    <p:sldId id="3130" r:id="rId767"/>
    <p:sldId id="3131" r:id="rId768"/>
    <p:sldId id="3132" r:id="rId769"/>
    <p:sldId id="3133" r:id="rId770"/>
    <p:sldId id="3134" r:id="rId771"/>
    <p:sldId id="3135" r:id="rId772"/>
    <p:sldId id="3136" r:id="rId773"/>
    <p:sldId id="3137" r:id="rId774"/>
    <p:sldId id="3138" r:id="rId775"/>
    <p:sldId id="3139" r:id="rId776"/>
    <p:sldId id="3140" r:id="rId777"/>
    <p:sldId id="3141" r:id="rId778"/>
    <p:sldId id="3142" r:id="rId779"/>
    <p:sldId id="3143" r:id="rId780"/>
    <p:sldId id="3144" r:id="rId781"/>
    <p:sldId id="3145" r:id="rId782"/>
    <p:sldId id="3146" r:id="rId783"/>
    <p:sldId id="3147" r:id="rId784"/>
    <p:sldId id="3148" r:id="rId785"/>
    <p:sldId id="3149" r:id="rId786"/>
    <p:sldId id="3150" r:id="rId787"/>
    <p:sldId id="3151" r:id="rId788"/>
    <p:sldId id="3152" r:id="rId789"/>
    <p:sldId id="3153" r:id="rId790"/>
    <p:sldId id="3154" r:id="rId791"/>
    <p:sldId id="3155" r:id="rId792"/>
    <p:sldId id="3156" r:id="rId793"/>
    <p:sldId id="3157" r:id="rId794"/>
    <p:sldId id="3158" r:id="rId795"/>
    <p:sldId id="3159" r:id="rId796"/>
    <p:sldId id="3160" r:id="rId797"/>
    <p:sldId id="3161" r:id="rId798"/>
    <p:sldId id="3162" r:id="rId799"/>
    <p:sldId id="3163" r:id="rId800"/>
    <p:sldId id="3164" r:id="rId801"/>
    <p:sldId id="3165" r:id="rId802"/>
    <p:sldId id="3166" r:id="rId803"/>
    <p:sldId id="3167" r:id="rId804"/>
    <p:sldId id="3168" r:id="rId805"/>
    <p:sldId id="3169" r:id="rId806"/>
    <p:sldId id="3170" r:id="rId807"/>
    <p:sldId id="3171" r:id="rId808"/>
    <p:sldId id="3172" r:id="rId809"/>
    <p:sldId id="3173" r:id="rId810"/>
    <p:sldId id="3174" r:id="rId811"/>
    <p:sldId id="3175" r:id="rId812"/>
    <p:sldId id="3176" r:id="rId813"/>
    <p:sldId id="3177" r:id="rId814"/>
    <p:sldId id="3178" r:id="rId815"/>
    <p:sldId id="3179" r:id="rId816"/>
    <p:sldId id="3180" r:id="rId817"/>
    <p:sldId id="3181" r:id="rId818"/>
    <p:sldId id="3182" r:id="rId819"/>
    <p:sldId id="3183" r:id="rId820"/>
    <p:sldId id="3184" r:id="rId821"/>
    <p:sldId id="3185" r:id="rId822"/>
    <p:sldId id="3186" r:id="rId823"/>
    <p:sldId id="3187" r:id="rId824"/>
    <p:sldId id="3188" r:id="rId825"/>
    <p:sldId id="3189" r:id="rId826"/>
    <p:sldId id="3190" r:id="rId827"/>
    <p:sldId id="3191" r:id="rId828"/>
    <p:sldId id="3192" r:id="rId829"/>
    <p:sldId id="3193" r:id="rId830"/>
    <p:sldId id="3194" r:id="rId831"/>
    <p:sldId id="3195" r:id="rId832"/>
    <p:sldId id="3196" r:id="rId833"/>
    <p:sldId id="3197" r:id="rId834"/>
    <p:sldId id="3198" r:id="rId835"/>
    <p:sldId id="3199" r:id="rId836"/>
    <p:sldId id="3200" r:id="rId837"/>
    <p:sldId id="3201" r:id="rId838"/>
    <p:sldId id="3202" r:id="rId839"/>
    <p:sldId id="3203" r:id="rId840"/>
    <p:sldId id="3204" r:id="rId841"/>
    <p:sldId id="3205" r:id="rId842"/>
    <p:sldId id="3206" r:id="rId843"/>
    <p:sldId id="3207" r:id="rId844"/>
    <p:sldId id="3208" r:id="rId845"/>
    <p:sldId id="3209" r:id="rId846"/>
    <p:sldId id="3210" r:id="rId847"/>
    <p:sldId id="3211" r:id="rId848"/>
    <p:sldId id="3212" r:id="rId849"/>
    <p:sldId id="3213" r:id="rId850"/>
    <p:sldId id="3214" r:id="rId851"/>
    <p:sldId id="3215" r:id="rId852"/>
    <p:sldId id="3216" r:id="rId853"/>
    <p:sldId id="3217" r:id="rId854"/>
    <p:sldId id="3218" r:id="rId855"/>
    <p:sldId id="3219" r:id="rId856"/>
    <p:sldId id="3220" r:id="rId857"/>
    <p:sldId id="3221" r:id="rId858"/>
    <p:sldId id="3222" r:id="rId859"/>
    <p:sldId id="3223" r:id="rId860"/>
    <p:sldId id="3224" r:id="rId861"/>
    <p:sldId id="3225" r:id="rId862"/>
    <p:sldId id="3226" r:id="rId863"/>
    <p:sldId id="3227" r:id="rId864"/>
    <p:sldId id="3228" r:id="rId865"/>
    <p:sldId id="3229" r:id="rId866"/>
    <p:sldId id="3230" r:id="rId867"/>
    <p:sldId id="3231" r:id="rId868"/>
    <p:sldId id="3232" r:id="rId869"/>
    <p:sldId id="3233" r:id="rId870"/>
    <p:sldId id="3234" r:id="rId871"/>
    <p:sldId id="3235" r:id="rId872"/>
    <p:sldId id="3236" r:id="rId873"/>
    <p:sldId id="3237" r:id="rId874"/>
    <p:sldId id="3238" r:id="rId875"/>
    <p:sldId id="3239" r:id="rId876"/>
    <p:sldId id="3240" r:id="rId877"/>
    <p:sldId id="3241" r:id="rId878"/>
    <p:sldId id="3242" r:id="rId879"/>
    <p:sldId id="3243" r:id="rId880"/>
    <p:sldId id="3244" r:id="rId881"/>
    <p:sldId id="3245" r:id="rId882"/>
    <p:sldId id="3246" r:id="rId883"/>
    <p:sldId id="3247" r:id="rId884"/>
    <p:sldId id="3248" r:id="rId885"/>
    <p:sldId id="3249" r:id="rId886"/>
    <p:sldId id="3250" r:id="rId887"/>
    <p:sldId id="3251" r:id="rId888"/>
    <p:sldId id="3252" r:id="rId889"/>
    <p:sldId id="3253" r:id="rId890"/>
    <p:sldId id="3254" r:id="rId891"/>
    <p:sldId id="3255" r:id="rId892"/>
    <p:sldId id="3256" r:id="rId893"/>
    <p:sldId id="3257" r:id="rId894"/>
    <p:sldId id="3258" r:id="rId895"/>
    <p:sldId id="3259" r:id="rId896"/>
    <p:sldId id="3260" r:id="rId897"/>
    <p:sldId id="3261" r:id="rId898"/>
    <p:sldId id="3262" r:id="rId899"/>
    <p:sldId id="3263" r:id="rId900"/>
    <p:sldId id="3264" r:id="rId901"/>
    <p:sldId id="3265" r:id="rId902"/>
    <p:sldId id="3266" r:id="rId903"/>
    <p:sldId id="3267" r:id="rId904"/>
    <p:sldId id="3268" r:id="rId905"/>
    <p:sldId id="3269" r:id="rId906"/>
    <p:sldId id="3270" r:id="rId907"/>
    <p:sldId id="3271" r:id="rId908"/>
    <p:sldId id="3272" r:id="rId909"/>
    <p:sldId id="3273" r:id="rId910"/>
    <p:sldId id="3274" r:id="rId911"/>
    <p:sldId id="3275" r:id="rId912"/>
    <p:sldId id="3276" r:id="rId913"/>
    <p:sldId id="3277" r:id="rId914"/>
    <p:sldId id="3278" r:id="rId915"/>
    <p:sldId id="3279" r:id="rId916"/>
    <p:sldId id="3280" r:id="rId917"/>
    <p:sldId id="3281" r:id="rId918"/>
    <p:sldId id="3282" r:id="rId919"/>
    <p:sldId id="3283" r:id="rId920"/>
    <p:sldId id="3284" r:id="rId921"/>
    <p:sldId id="3285" r:id="rId922"/>
    <p:sldId id="3286" r:id="rId923"/>
    <p:sldId id="3287" r:id="rId924"/>
    <p:sldId id="3288" r:id="rId925"/>
    <p:sldId id="3289" r:id="rId926"/>
    <p:sldId id="3290" r:id="rId927"/>
    <p:sldId id="3291" r:id="rId928"/>
    <p:sldId id="3292" r:id="rId929"/>
    <p:sldId id="3293" r:id="rId930"/>
    <p:sldId id="3294" r:id="rId931"/>
    <p:sldId id="3295" r:id="rId932"/>
    <p:sldId id="3296" r:id="rId933"/>
    <p:sldId id="3297" r:id="rId934"/>
    <p:sldId id="3298" r:id="rId935"/>
    <p:sldId id="3299" r:id="rId936"/>
    <p:sldId id="3300" r:id="rId937"/>
    <p:sldId id="3301" r:id="rId938"/>
    <p:sldId id="3302" r:id="rId939"/>
    <p:sldId id="3303" r:id="rId940"/>
    <p:sldId id="3304" r:id="rId941"/>
    <p:sldId id="3305" r:id="rId942"/>
    <p:sldId id="3306" r:id="rId943"/>
    <p:sldId id="3307" r:id="rId944"/>
    <p:sldId id="3308" r:id="rId945"/>
    <p:sldId id="3309" r:id="rId946"/>
    <p:sldId id="3310" r:id="rId947"/>
    <p:sldId id="3311" r:id="rId948"/>
    <p:sldId id="3312" r:id="rId949"/>
    <p:sldId id="3313" r:id="rId950"/>
    <p:sldId id="3314" r:id="rId951"/>
    <p:sldId id="3315" r:id="rId952"/>
    <p:sldId id="3316" r:id="rId953"/>
    <p:sldId id="3317" r:id="rId954"/>
    <p:sldId id="3318" r:id="rId955"/>
    <p:sldId id="3319" r:id="rId956"/>
    <p:sldId id="3320" r:id="rId957"/>
    <p:sldId id="3321" r:id="rId958"/>
    <p:sldId id="3322" r:id="rId959"/>
    <p:sldId id="3323" r:id="rId960"/>
    <p:sldId id="3324" r:id="rId961"/>
    <p:sldId id="3325" r:id="rId962"/>
    <p:sldId id="3326" r:id="rId963"/>
    <p:sldId id="3327" r:id="rId964"/>
    <p:sldId id="3328" r:id="rId965"/>
    <p:sldId id="3329" r:id="rId966"/>
    <p:sldId id="3330" r:id="rId967"/>
    <p:sldId id="3331" r:id="rId968"/>
    <p:sldId id="3332" r:id="rId969"/>
    <p:sldId id="3333" r:id="rId970"/>
    <p:sldId id="3334" r:id="rId971"/>
    <p:sldId id="3335" r:id="rId972"/>
    <p:sldId id="3336" r:id="rId973"/>
    <p:sldId id="3337" r:id="rId974"/>
    <p:sldId id="3338" r:id="rId975"/>
    <p:sldId id="3339" r:id="rId976"/>
    <p:sldId id="3340" r:id="rId977"/>
    <p:sldId id="3341" r:id="rId978"/>
    <p:sldId id="3342" r:id="rId979"/>
    <p:sldId id="3343" r:id="rId980"/>
    <p:sldId id="3344" r:id="rId981"/>
    <p:sldId id="3345" r:id="rId982"/>
    <p:sldId id="3346" r:id="rId983"/>
    <p:sldId id="3347" r:id="rId984"/>
    <p:sldId id="3348" r:id="rId985"/>
    <p:sldId id="3349" r:id="rId986"/>
    <p:sldId id="3350" r:id="rId987"/>
    <p:sldId id="3351" r:id="rId988"/>
    <p:sldId id="3352" r:id="rId989"/>
    <p:sldId id="3353" r:id="rId990"/>
    <p:sldId id="3354" r:id="rId991"/>
    <p:sldId id="3355" r:id="rId992"/>
    <p:sldId id="3356" r:id="rId993"/>
    <p:sldId id="3357" r:id="rId994"/>
    <p:sldId id="3358" r:id="rId995"/>
    <p:sldId id="3359" r:id="rId996"/>
    <p:sldId id="3360" r:id="rId997"/>
    <p:sldId id="3361" r:id="rId998"/>
    <p:sldId id="3362" r:id="rId999"/>
    <p:sldId id="3363" r:id="rId1000"/>
    <p:sldId id="3364" r:id="rId1001"/>
    <p:sldId id="3365" r:id="rId1002"/>
    <p:sldId id="3366" r:id="rId1003"/>
    <p:sldId id="3367" r:id="rId1004"/>
    <p:sldId id="3368" r:id="rId1005"/>
    <p:sldId id="3369" r:id="rId1006"/>
    <p:sldId id="3370" r:id="rId1007"/>
    <p:sldId id="3371" r:id="rId1008"/>
    <p:sldId id="3372" r:id="rId1009"/>
    <p:sldId id="3373" r:id="rId1010"/>
    <p:sldId id="3374" r:id="rId1011"/>
    <p:sldId id="3375" r:id="rId1012"/>
    <p:sldId id="3376" r:id="rId1013"/>
    <p:sldId id="3377" r:id="rId1014"/>
    <p:sldId id="3378" r:id="rId1015"/>
    <p:sldId id="3379" r:id="rId1016"/>
    <p:sldId id="3380" r:id="rId1017"/>
    <p:sldId id="3381" r:id="rId1018"/>
    <p:sldId id="3382" r:id="rId1019"/>
    <p:sldId id="3383" r:id="rId1020"/>
    <p:sldId id="3384" r:id="rId1021"/>
    <p:sldId id="3385" r:id="rId1022"/>
    <p:sldId id="3386" r:id="rId1023"/>
    <p:sldId id="3387" r:id="rId1024"/>
    <p:sldId id="3388" r:id="rId1025"/>
    <p:sldId id="3389" r:id="rId1026"/>
    <p:sldId id="3390" r:id="rId1027"/>
    <p:sldId id="3391" r:id="rId1028"/>
    <p:sldId id="3392" r:id="rId1029"/>
    <p:sldId id="3393" r:id="rId1030"/>
    <p:sldId id="3394" r:id="rId1031"/>
    <p:sldId id="3395" r:id="rId1032"/>
    <p:sldId id="3396" r:id="rId1033"/>
    <p:sldId id="3397" r:id="rId1034"/>
    <p:sldId id="3398" r:id="rId1035"/>
    <p:sldId id="3399" r:id="rId1036"/>
    <p:sldId id="3400" r:id="rId1037"/>
    <p:sldId id="3401" r:id="rId1038"/>
    <p:sldId id="3402" r:id="rId1039"/>
    <p:sldId id="3403" r:id="rId1040"/>
    <p:sldId id="3404" r:id="rId1041"/>
    <p:sldId id="3405" r:id="rId1042"/>
    <p:sldId id="3406" r:id="rId1043"/>
    <p:sldId id="3407" r:id="rId1044"/>
    <p:sldId id="3408" r:id="rId1045"/>
    <p:sldId id="3409" r:id="rId1046"/>
    <p:sldId id="3410" r:id="rId1047"/>
    <p:sldId id="3411" r:id="rId1048"/>
    <p:sldId id="3412" r:id="rId1049"/>
    <p:sldId id="3413" r:id="rId1050"/>
    <p:sldId id="3414" r:id="rId1051"/>
    <p:sldId id="3415" r:id="rId1052"/>
    <p:sldId id="3416" r:id="rId1053"/>
    <p:sldId id="3417" r:id="rId1054"/>
    <p:sldId id="3418" r:id="rId1055"/>
    <p:sldId id="3419" r:id="rId1056"/>
    <p:sldId id="3420" r:id="rId1057"/>
    <p:sldId id="3421" r:id="rId1058"/>
    <p:sldId id="3422" r:id="rId1059"/>
    <p:sldId id="3423" r:id="rId1060"/>
    <p:sldId id="3424" r:id="rId1061"/>
    <p:sldId id="3425" r:id="rId1062"/>
    <p:sldId id="3426" r:id="rId1063"/>
    <p:sldId id="3427" r:id="rId1064"/>
    <p:sldId id="3428" r:id="rId1065"/>
    <p:sldId id="3429" r:id="rId1066"/>
    <p:sldId id="3430" r:id="rId1067"/>
    <p:sldId id="3431" r:id="rId1068"/>
    <p:sldId id="3432" r:id="rId1069"/>
    <p:sldId id="3433" r:id="rId1070"/>
    <p:sldId id="3434" r:id="rId1071"/>
    <p:sldId id="3435" r:id="rId1072"/>
    <p:sldId id="3436" r:id="rId1073"/>
    <p:sldId id="3437" r:id="rId1074"/>
    <p:sldId id="3438" r:id="rId1075"/>
    <p:sldId id="3439" r:id="rId1076"/>
    <p:sldId id="3440" r:id="rId1077"/>
    <p:sldId id="3441" r:id="rId1078"/>
    <p:sldId id="3442" r:id="rId1079"/>
    <p:sldId id="3443" r:id="rId1080"/>
    <p:sldId id="3444" r:id="rId1081"/>
    <p:sldId id="3445" r:id="rId1082"/>
    <p:sldId id="3446" r:id="rId1083"/>
    <p:sldId id="3447" r:id="rId1084"/>
    <p:sldId id="3448" r:id="rId1085"/>
    <p:sldId id="3449" r:id="rId1086"/>
    <p:sldId id="3450" r:id="rId1087"/>
    <p:sldId id="3451" r:id="rId1088"/>
    <p:sldId id="3452" r:id="rId1089"/>
    <p:sldId id="3453" r:id="rId1090"/>
    <p:sldId id="3454" r:id="rId1091"/>
    <p:sldId id="3455" r:id="rId1092"/>
    <p:sldId id="3456" r:id="rId1093"/>
    <p:sldId id="3457" r:id="rId1094"/>
    <p:sldId id="3458" r:id="rId1095"/>
    <p:sldId id="3459" r:id="rId1096"/>
    <p:sldId id="3460" r:id="rId1097"/>
    <p:sldId id="3461" r:id="rId1098"/>
    <p:sldId id="3462" r:id="rId1099"/>
    <p:sldId id="3463" r:id="rId1100"/>
    <p:sldId id="3464" r:id="rId1101"/>
    <p:sldId id="3465" r:id="rId1102"/>
    <p:sldId id="3466" r:id="rId1103"/>
    <p:sldId id="3467" r:id="rId1104"/>
    <p:sldId id="3468" r:id="rId1105"/>
    <p:sldId id="3469" r:id="rId1106"/>
    <p:sldId id="3470" r:id="rId1107"/>
    <p:sldId id="3471" r:id="rId1108"/>
    <p:sldId id="3472" r:id="rId1109"/>
    <p:sldId id="3473" r:id="rId1110"/>
    <p:sldId id="3474" r:id="rId1111"/>
    <p:sldId id="3475" r:id="rId1112"/>
    <p:sldId id="3476" r:id="rId1113"/>
    <p:sldId id="3477" r:id="rId1114"/>
    <p:sldId id="3478" r:id="rId1115"/>
    <p:sldId id="3479" r:id="rId1116"/>
    <p:sldId id="3480" r:id="rId1117"/>
    <p:sldId id="3481" r:id="rId1118"/>
    <p:sldId id="3482" r:id="rId1119"/>
    <p:sldId id="3483" r:id="rId1120"/>
    <p:sldId id="3484" r:id="rId1121"/>
    <p:sldId id="3485" r:id="rId1122"/>
    <p:sldId id="3486" r:id="rId1123"/>
    <p:sldId id="3487" r:id="rId1124"/>
    <p:sldId id="3488" r:id="rId1125"/>
    <p:sldId id="3489" r:id="rId1126"/>
    <p:sldId id="3490" r:id="rId1127"/>
    <p:sldId id="3491" r:id="rId1128"/>
    <p:sldId id="3492" r:id="rId1129"/>
    <p:sldId id="3493" r:id="rId1130"/>
    <p:sldId id="3494" r:id="rId1131"/>
    <p:sldId id="3495" r:id="rId1132"/>
    <p:sldId id="3496" r:id="rId1133"/>
    <p:sldId id="3497" r:id="rId1134"/>
    <p:sldId id="3498" r:id="rId1135"/>
    <p:sldId id="3499" r:id="rId1136"/>
    <p:sldId id="3500" r:id="rId1137"/>
    <p:sldId id="3501" r:id="rId1138"/>
    <p:sldId id="3502" r:id="rId1139"/>
    <p:sldId id="3503" r:id="rId1140"/>
    <p:sldId id="3504" r:id="rId1141"/>
    <p:sldId id="3505" r:id="rId1142"/>
    <p:sldId id="3506" r:id="rId1143"/>
    <p:sldId id="3507" r:id="rId1144"/>
    <p:sldId id="3508" r:id="rId1145"/>
    <p:sldId id="3509" r:id="rId1146"/>
    <p:sldId id="3510" r:id="rId1147"/>
    <p:sldId id="3511" r:id="rId1148"/>
    <p:sldId id="3512" r:id="rId1149"/>
    <p:sldId id="3513" r:id="rId1150"/>
    <p:sldId id="3514" r:id="rId1151"/>
    <p:sldId id="3515" r:id="rId1152"/>
    <p:sldId id="3516" r:id="rId1153"/>
    <p:sldId id="3517" r:id="rId1154"/>
    <p:sldId id="3518" r:id="rId1155"/>
    <p:sldId id="3519" r:id="rId1156"/>
    <p:sldId id="3520" r:id="rId1157"/>
    <p:sldId id="3521" r:id="rId1158"/>
    <p:sldId id="3522" r:id="rId1159"/>
    <p:sldId id="3523" r:id="rId1160"/>
    <p:sldId id="3524" r:id="rId1161"/>
    <p:sldId id="3525" r:id="rId1162"/>
    <p:sldId id="3526" r:id="rId1163"/>
    <p:sldId id="3527" r:id="rId1164"/>
    <p:sldId id="3528" r:id="rId1165"/>
    <p:sldId id="3529" r:id="rId1166"/>
    <p:sldId id="3530" r:id="rId1167"/>
    <p:sldId id="3531" r:id="rId1168"/>
    <p:sldId id="3532" r:id="rId1169"/>
    <p:sldId id="3533" r:id="rId1170"/>
    <p:sldId id="3534" r:id="rId1171"/>
    <p:sldId id="3535" r:id="rId1172"/>
    <p:sldId id="3536" r:id="rId1173"/>
    <p:sldId id="3537" r:id="rId1174"/>
    <p:sldId id="3538" r:id="rId1175"/>
    <p:sldId id="3539" r:id="rId1176"/>
    <p:sldId id="3540" r:id="rId1177"/>
    <p:sldId id="3541" r:id="rId1178"/>
    <p:sldId id="3542" r:id="rId1179"/>
    <p:sldId id="3543" r:id="rId1180"/>
    <p:sldId id="3544" r:id="rId1181"/>
    <p:sldId id="3545" r:id="rId1182"/>
    <p:sldId id="3546" r:id="rId1183"/>
    <p:sldId id="3547" r:id="rId1184"/>
    <p:sldId id="3548" r:id="rId1185"/>
    <p:sldId id="3549" r:id="rId1186"/>
    <p:sldId id="3550" r:id="rId1187"/>
    <p:sldId id="3551" r:id="rId1188"/>
    <p:sldId id="3552" r:id="rId1189"/>
    <p:sldId id="3553" r:id="rId1190"/>
    <p:sldId id="3554" r:id="rId1191"/>
    <p:sldId id="3555" r:id="rId1192"/>
    <p:sldId id="3556" r:id="rId1193"/>
    <p:sldId id="3557" r:id="rId1194"/>
    <p:sldId id="3558" r:id="rId1195"/>
    <p:sldId id="3559" r:id="rId1196"/>
    <p:sldId id="3560" r:id="rId1197"/>
    <p:sldId id="3561" r:id="rId1198"/>
    <p:sldId id="3562" r:id="rId1199"/>
    <p:sldId id="3563" r:id="rId1200"/>
    <p:sldId id="3564" r:id="rId1201"/>
    <p:sldId id="3565" r:id="rId1202"/>
    <p:sldId id="3566" r:id="rId1203"/>
    <p:sldId id="3567" r:id="rId1204"/>
    <p:sldId id="3568" r:id="rId1205"/>
    <p:sldId id="3569" r:id="rId1206"/>
    <p:sldId id="3570" r:id="rId1207"/>
    <p:sldId id="3571" r:id="rId1208"/>
    <p:sldId id="3572" r:id="rId1209"/>
    <p:sldId id="3573" r:id="rId1210"/>
    <p:sldId id="3574" r:id="rId1211"/>
    <p:sldId id="3575" r:id="rId1212"/>
    <p:sldId id="3576" r:id="rId1213"/>
    <p:sldId id="3577" r:id="rId1214"/>
    <p:sldId id="3578" r:id="rId1215"/>
    <p:sldId id="3579" r:id="rId1216"/>
    <p:sldId id="3580" r:id="rId1217"/>
    <p:sldId id="3581" r:id="rId1218"/>
    <p:sldId id="3582" r:id="rId1219"/>
    <p:sldId id="3583" r:id="rId1220"/>
    <p:sldId id="3584" r:id="rId1221"/>
    <p:sldId id="3585" r:id="rId1222"/>
    <p:sldId id="3586" r:id="rId1223"/>
    <p:sldId id="3587" r:id="rId1224"/>
    <p:sldId id="3588" r:id="rId1225"/>
    <p:sldId id="3589" r:id="rId1226"/>
    <p:sldId id="3590" r:id="rId1227"/>
    <p:sldId id="3591" r:id="rId1228"/>
    <p:sldId id="3592" r:id="rId1229"/>
    <p:sldId id="3593" r:id="rId1230"/>
    <p:sldId id="3594" r:id="rId1231"/>
    <p:sldId id="3595" r:id="rId1232"/>
    <p:sldId id="3596" r:id="rId1233"/>
    <p:sldId id="3597" r:id="rId1234"/>
    <p:sldId id="3598" r:id="rId1235"/>
    <p:sldId id="3599" r:id="rId1236"/>
    <p:sldId id="3600" r:id="rId1237"/>
    <p:sldId id="3601" r:id="rId1238"/>
    <p:sldId id="3602" r:id="rId1239"/>
    <p:sldId id="3603" r:id="rId1240"/>
    <p:sldId id="3604" r:id="rId1241"/>
    <p:sldId id="3605" r:id="rId1242"/>
    <p:sldId id="3606" r:id="rId1243"/>
    <p:sldId id="3607" r:id="rId1244"/>
    <p:sldId id="3608" r:id="rId1245"/>
    <p:sldId id="3609" r:id="rId1246"/>
    <p:sldId id="3610" r:id="rId1247"/>
    <p:sldId id="3611" r:id="rId1248"/>
    <p:sldId id="3612" r:id="rId1249"/>
    <p:sldId id="3613" r:id="rId1250"/>
    <p:sldId id="3614" r:id="rId1251"/>
    <p:sldId id="3615" r:id="rId1252"/>
    <p:sldId id="3616" r:id="rId1253"/>
    <p:sldId id="3617" r:id="rId1254"/>
    <p:sldId id="3618" r:id="rId1255"/>
    <p:sldId id="3619" r:id="rId1256"/>
    <p:sldId id="3620" r:id="rId1257"/>
    <p:sldId id="3621" r:id="rId1258"/>
    <p:sldId id="3622" r:id="rId1259"/>
    <p:sldId id="3623" r:id="rId1260"/>
    <p:sldId id="3624" r:id="rId1261"/>
    <p:sldId id="3625" r:id="rId1262"/>
    <p:sldId id="3626" r:id="rId1263"/>
    <p:sldId id="3627" r:id="rId1264"/>
    <p:sldId id="3628" r:id="rId1265"/>
    <p:sldId id="3629" r:id="rId1266"/>
    <p:sldId id="3630" r:id="rId1267"/>
    <p:sldId id="3631" r:id="rId1268"/>
    <p:sldId id="3632" r:id="rId1269"/>
    <p:sldId id="3633" r:id="rId1270"/>
    <p:sldId id="3634" r:id="rId1271"/>
    <p:sldId id="3635" r:id="rId1272"/>
    <p:sldId id="3636" r:id="rId1273"/>
    <p:sldId id="3637" r:id="rId1274"/>
    <p:sldId id="3638" r:id="rId1275"/>
    <p:sldId id="3639" r:id="rId1276"/>
    <p:sldId id="3640" r:id="rId1277"/>
    <p:sldId id="3641" r:id="rId1278"/>
    <p:sldId id="3642" r:id="rId1279"/>
    <p:sldId id="3643" r:id="rId1280"/>
    <p:sldId id="3644" r:id="rId1281"/>
    <p:sldId id="3645" r:id="rId1282"/>
    <p:sldId id="3646" r:id="rId1283"/>
    <p:sldId id="3647" r:id="rId1284"/>
    <p:sldId id="3648" r:id="rId1285"/>
    <p:sldId id="3649" r:id="rId1286"/>
    <p:sldId id="3650" r:id="rId1287"/>
    <p:sldId id="3651" r:id="rId1288"/>
    <p:sldId id="3652" r:id="rId1289"/>
    <p:sldId id="3653" r:id="rId1290"/>
    <p:sldId id="3654" r:id="rId1291"/>
    <p:sldId id="3655" r:id="rId1292"/>
    <p:sldId id="3656" r:id="rId1293"/>
    <p:sldId id="3657" r:id="rId1294"/>
    <p:sldId id="3658" r:id="rId1295"/>
    <p:sldId id="3659" r:id="rId1296"/>
    <p:sldId id="3660" r:id="rId1297"/>
    <p:sldId id="3661" r:id="rId1298"/>
    <p:sldId id="3662" r:id="rId1299"/>
    <p:sldId id="3663" r:id="rId1300"/>
    <p:sldId id="3664" r:id="rId1301"/>
    <p:sldId id="3665" r:id="rId1302"/>
    <p:sldId id="3666" r:id="rId1303"/>
    <p:sldId id="3667" r:id="rId1304"/>
    <p:sldId id="3668" r:id="rId1305"/>
    <p:sldId id="3669" r:id="rId1306"/>
    <p:sldId id="3670" r:id="rId1307"/>
    <p:sldId id="3671" r:id="rId1308"/>
    <p:sldId id="3672" r:id="rId1309"/>
    <p:sldId id="3673" r:id="rId1310"/>
    <p:sldId id="3674" r:id="rId1311"/>
    <p:sldId id="3675" r:id="rId1312"/>
    <p:sldId id="3676" r:id="rId1313"/>
    <p:sldId id="3677" r:id="rId1314"/>
    <p:sldId id="3678" r:id="rId1315"/>
    <p:sldId id="3679" r:id="rId1316"/>
    <p:sldId id="3680" r:id="rId1317"/>
    <p:sldId id="3681" r:id="rId1318"/>
    <p:sldId id="3682" r:id="rId1319"/>
    <p:sldId id="3683" r:id="rId1320"/>
    <p:sldId id="3684" r:id="rId1321"/>
    <p:sldId id="3685" r:id="rId1322"/>
    <p:sldId id="3686" r:id="rId1323"/>
    <p:sldId id="3687" r:id="rId1324"/>
    <p:sldId id="3688" r:id="rId1325"/>
    <p:sldId id="3689" r:id="rId1326"/>
    <p:sldId id="3690" r:id="rId1327"/>
    <p:sldId id="3691" r:id="rId1328"/>
    <p:sldId id="3692" r:id="rId1329"/>
    <p:sldId id="3693" r:id="rId1330"/>
    <p:sldId id="3694" r:id="rId1331"/>
    <p:sldId id="3695" r:id="rId1332"/>
    <p:sldId id="3696" r:id="rId1333"/>
    <p:sldId id="3697" r:id="rId1334"/>
    <p:sldId id="3698" r:id="rId1335"/>
    <p:sldId id="3699" r:id="rId1336"/>
    <p:sldId id="3700" r:id="rId1337"/>
    <p:sldId id="3701" r:id="rId1338"/>
    <p:sldId id="3702" r:id="rId1339"/>
    <p:sldId id="3703" r:id="rId1340"/>
    <p:sldId id="3704" r:id="rId1341"/>
    <p:sldId id="3705" r:id="rId1342"/>
    <p:sldId id="3706" r:id="rId1343"/>
    <p:sldId id="3707" r:id="rId1344"/>
    <p:sldId id="3708" r:id="rId1345"/>
    <p:sldId id="3709" r:id="rId1346"/>
    <p:sldId id="3710" r:id="rId1347"/>
    <p:sldId id="3711" r:id="rId1348"/>
    <p:sldId id="3712" r:id="rId1349"/>
    <p:sldId id="3713" r:id="rId1350"/>
    <p:sldId id="3714" r:id="rId1351"/>
    <p:sldId id="3715" r:id="rId1352"/>
    <p:sldId id="3716" r:id="rId1353"/>
    <p:sldId id="3717" r:id="rId1354"/>
    <p:sldId id="3718" r:id="rId1355"/>
    <p:sldId id="3719" r:id="rId1356"/>
    <p:sldId id="3720" r:id="rId1357"/>
    <p:sldId id="3721" r:id="rId1358"/>
    <p:sldId id="3722" r:id="rId1359"/>
    <p:sldId id="3723" r:id="rId1360"/>
    <p:sldId id="3724" r:id="rId1361"/>
    <p:sldId id="3725" r:id="rId1362"/>
    <p:sldId id="3726" r:id="rId1363"/>
    <p:sldId id="3727" r:id="rId1364"/>
    <p:sldId id="3728" r:id="rId1365"/>
    <p:sldId id="3729" r:id="rId1366"/>
    <p:sldId id="3730" r:id="rId1367"/>
    <p:sldId id="3731" r:id="rId1368"/>
    <p:sldId id="3732" r:id="rId1369"/>
    <p:sldId id="3733" r:id="rId1370"/>
    <p:sldId id="3734" r:id="rId1371"/>
    <p:sldId id="3735" r:id="rId1372"/>
    <p:sldId id="3736" r:id="rId1373"/>
    <p:sldId id="3737" r:id="rId1374"/>
    <p:sldId id="3738" r:id="rId1375"/>
    <p:sldId id="3739" r:id="rId1376"/>
    <p:sldId id="3740" r:id="rId1377"/>
    <p:sldId id="3741" r:id="rId1378"/>
    <p:sldId id="3742" r:id="rId1379"/>
    <p:sldId id="3743" r:id="rId1380"/>
    <p:sldId id="3744" r:id="rId1381"/>
    <p:sldId id="3745" r:id="rId1382"/>
    <p:sldId id="3746" r:id="rId1383"/>
    <p:sldId id="3747" r:id="rId1384"/>
    <p:sldId id="3748" r:id="rId1385"/>
    <p:sldId id="3749" r:id="rId1386"/>
    <p:sldId id="3750" r:id="rId1387"/>
    <p:sldId id="3751" r:id="rId1388"/>
    <p:sldId id="3752" r:id="rId1389"/>
    <p:sldId id="3753" r:id="rId1390"/>
    <p:sldId id="3754" r:id="rId1391"/>
    <p:sldId id="3755" r:id="rId1392"/>
    <p:sldId id="3756" r:id="rId1393"/>
    <p:sldId id="3757" r:id="rId1394"/>
    <p:sldId id="3758" r:id="rId1395"/>
    <p:sldId id="3759" r:id="rId1396"/>
    <p:sldId id="3760" r:id="rId1397"/>
    <p:sldId id="3761" r:id="rId1398"/>
    <p:sldId id="3762" r:id="rId1399"/>
    <p:sldId id="3763" r:id="rId1400"/>
    <p:sldId id="3764" r:id="rId1401"/>
    <p:sldId id="3765" r:id="rId1402"/>
    <p:sldId id="3766" r:id="rId1403"/>
    <p:sldId id="3767" r:id="rId1404"/>
    <p:sldId id="3768" r:id="rId1405"/>
    <p:sldId id="3769" r:id="rId1406"/>
    <p:sldId id="3770" r:id="rId1407"/>
    <p:sldId id="3771" r:id="rId1408"/>
    <p:sldId id="3772" r:id="rId1409"/>
    <p:sldId id="3773" r:id="rId1410"/>
    <p:sldId id="3774" r:id="rId1411"/>
    <p:sldId id="3775" r:id="rId1412"/>
    <p:sldId id="3776" r:id="rId1413"/>
    <p:sldId id="3777" r:id="rId1414"/>
    <p:sldId id="3778" r:id="rId1415"/>
    <p:sldId id="3779" r:id="rId1416"/>
    <p:sldId id="3780" r:id="rId1417"/>
    <p:sldId id="3781" r:id="rId1418"/>
    <p:sldId id="3782" r:id="rId1419"/>
    <p:sldId id="3783" r:id="rId1420"/>
    <p:sldId id="3784" r:id="rId1421"/>
    <p:sldId id="3785" r:id="rId1422"/>
    <p:sldId id="3786" r:id="rId1423"/>
    <p:sldId id="3787" r:id="rId1424"/>
    <p:sldId id="3788" r:id="rId1425"/>
    <p:sldId id="3789" r:id="rId1426"/>
    <p:sldId id="3790" r:id="rId1427"/>
    <p:sldId id="3791" r:id="rId1428"/>
    <p:sldId id="3792" r:id="rId1429"/>
    <p:sldId id="3793" r:id="rId1430"/>
    <p:sldId id="3794" r:id="rId1431"/>
    <p:sldId id="3795" r:id="rId1432"/>
    <p:sldId id="3796" r:id="rId1433"/>
    <p:sldId id="3797" r:id="rId1434"/>
    <p:sldId id="3798" r:id="rId1435"/>
    <p:sldId id="3799" r:id="rId1436"/>
    <p:sldId id="3800" r:id="rId1437"/>
    <p:sldId id="3801" r:id="rId1438"/>
    <p:sldId id="3802" r:id="rId1439"/>
    <p:sldId id="3803" r:id="rId1440"/>
    <p:sldId id="3804" r:id="rId1441"/>
    <p:sldId id="3805" r:id="rId1442"/>
    <p:sldId id="3806" r:id="rId1443"/>
    <p:sldId id="3807" r:id="rId1444"/>
    <p:sldId id="3808" r:id="rId1445"/>
    <p:sldId id="3809" r:id="rId1446"/>
    <p:sldId id="3810" r:id="rId1447"/>
    <p:sldId id="3811" r:id="rId1448"/>
    <p:sldId id="3812" r:id="rId1449"/>
    <p:sldId id="3813" r:id="rId1450"/>
    <p:sldId id="3814" r:id="rId1451"/>
    <p:sldId id="3815" r:id="rId1452"/>
    <p:sldId id="3816" r:id="rId1453"/>
    <p:sldId id="3817" r:id="rId1454"/>
    <p:sldId id="3818" r:id="rId1455"/>
    <p:sldId id="3819" r:id="rId1456"/>
    <p:sldId id="3820" r:id="rId1457"/>
    <p:sldId id="3821" r:id="rId1458"/>
    <p:sldId id="3822" r:id="rId1459"/>
    <p:sldId id="3823" r:id="rId1460"/>
    <p:sldId id="3824" r:id="rId1461"/>
    <p:sldId id="3825" r:id="rId1462"/>
    <p:sldId id="3826" r:id="rId1463"/>
    <p:sldId id="3827" r:id="rId1464"/>
    <p:sldId id="3828" r:id="rId1465"/>
    <p:sldId id="3829" r:id="rId1466"/>
    <p:sldId id="3830" r:id="rId1467"/>
    <p:sldId id="3831" r:id="rId1468"/>
    <p:sldId id="3832" r:id="rId1469"/>
    <p:sldId id="3833" r:id="rId1470"/>
    <p:sldId id="3834" r:id="rId1471"/>
    <p:sldId id="3835" r:id="rId1472"/>
    <p:sldId id="3836" r:id="rId1473"/>
    <p:sldId id="3837" r:id="rId1474"/>
    <p:sldId id="3838" r:id="rId1475"/>
    <p:sldId id="3839" r:id="rId1476"/>
    <p:sldId id="3840" r:id="rId1477"/>
    <p:sldId id="3841" r:id="rId1478"/>
    <p:sldId id="3842" r:id="rId1479"/>
    <p:sldId id="3843" r:id="rId1480"/>
    <p:sldId id="3844" r:id="rId1481"/>
    <p:sldId id="3845" r:id="rId1482"/>
    <p:sldId id="3846" r:id="rId1483"/>
    <p:sldId id="3847" r:id="rId1484"/>
    <p:sldId id="3848" r:id="rId1485"/>
    <p:sldId id="3849" r:id="rId1486"/>
    <p:sldId id="3850" r:id="rId1487"/>
    <p:sldId id="3851" r:id="rId1488"/>
    <p:sldId id="3852" r:id="rId1489"/>
    <p:sldId id="3853" r:id="rId1490"/>
    <p:sldId id="3854" r:id="rId1491"/>
    <p:sldId id="3855" r:id="rId1492"/>
    <p:sldId id="3856" r:id="rId1493"/>
    <p:sldId id="3857" r:id="rId1494"/>
    <p:sldId id="3858" r:id="rId1495"/>
    <p:sldId id="3859" r:id="rId1496"/>
    <p:sldId id="3860" r:id="rId1497"/>
    <p:sldId id="3861" r:id="rId1498"/>
    <p:sldId id="3862" r:id="rId1499"/>
    <p:sldId id="3863" r:id="rId1500"/>
    <p:sldId id="3864" r:id="rId1501"/>
    <p:sldId id="3865" r:id="rId1502"/>
    <p:sldId id="3866" r:id="rId1503"/>
    <p:sldId id="3867" r:id="rId1504"/>
    <p:sldId id="3868" r:id="rId1505"/>
    <p:sldId id="3869" r:id="rId1506"/>
    <p:sldId id="3870" r:id="rId1507"/>
    <p:sldId id="3871" r:id="rId1508"/>
    <p:sldId id="3872" r:id="rId1509"/>
    <p:sldId id="3873" r:id="rId1510"/>
    <p:sldId id="3874" r:id="rId1511"/>
    <p:sldId id="3875" r:id="rId1512"/>
    <p:sldId id="3876" r:id="rId1513"/>
    <p:sldId id="3877" r:id="rId1514"/>
    <p:sldId id="3878" r:id="rId1515"/>
    <p:sldId id="3879" r:id="rId1516"/>
    <p:sldId id="3880" r:id="rId1517"/>
    <p:sldId id="3881" r:id="rId1518"/>
    <p:sldId id="3882" r:id="rId1519"/>
    <p:sldId id="3883" r:id="rId1520"/>
    <p:sldId id="3884" r:id="rId1521"/>
    <p:sldId id="3885" r:id="rId1522"/>
    <p:sldId id="3886" r:id="rId1523"/>
    <p:sldId id="3887" r:id="rId1524"/>
    <p:sldId id="3888" r:id="rId1525"/>
    <p:sldId id="3889" r:id="rId1526"/>
    <p:sldId id="3890" r:id="rId1527"/>
    <p:sldId id="3891" r:id="rId1528"/>
    <p:sldId id="3892" r:id="rId1529"/>
    <p:sldId id="3893" r:id="rId1530"/>
    <p:sldId id="3894" r:id="rId1531"/>
    <p:sldId id="3895" r:id="rId1532"/>
    <p:sldId id="3896" r:id="rId1533"/>
    <p:sldId id="3897" r:id="rId1534"/>
    <p:sldId id="3898" r:id="rId1535"/>
    <p:sldId id="3899" r:id="rId1536"/>
    <p:sldId id="3900" r:id="rId1537"/>
    <p:sldId id="3901" r:id="rId1538"/>
    <p:sldId id="3968" r:id="rId1539"/>
    <p:sldId id="3902" r:id="rId1540"/>
    <p:sldId id="3903" r:id="rId1541"/>
    <p:sldId id="3904" r:id="rId1542"/>
    <p:sldId id="3905" r:id="rId1543"/>
    <p:sldId id="3969" r:id="rId1544"/>
    <p:sldId id="3906" r:id="rId1545"/>
    <p:sldId id="3907" r:id="rId1546"/>
    <p:sldId id="3908" r:id="rId1547"/>
    <p:sldId id="3909" r:id="rId1548"/>
    <p:sldId id="3910" r:id="rId1549"/>
    <p:sldId id="3911" r:id="rId1550"/>
    <p:sldId id="3912" r:id="rId1551"/>
    <p:sldId id="3913" r:id="rId1552"/>
    <p:sldId id="3914" r:id="rId1553"/>
    <p:sldId id="3915" r:id="rId1554"/>
    <p:sldId id="3916" r:id="rId1555"/>
    <p:sldId id="3917" r:id="rId1556"/>
    <p:sldId id="3918" r:id="rId1557"/>
    <p:sldId id="3919" r:id="rId1558"/>
    <p:sldId id="3920" r:id="rId1559"/>
    <p:sldId id="3921" r:id="rId1560"/>
    <p:sldId id="3922" r:id="rId1561"/>
    <p:sldId id="3923" r:id="rId1562"/>
    <p:sldId id="3924" r:id="rId1563"/>
    <p:sldId id="3925" r:id="rId1564"/>
    <p:sldId id="3926" r:id="rId1565"/>
    <p:sldId id="3927" r:id="rId1566"/>
    <p:sldId id="3928" r:id="rId1567"/>
    <p:sldId id="3929" r:id="rId1568"/>
    <p:sldId id="3930" r:id="rId1569"/>
    <p:sldId id="3931" r:id="rId1570"/>
    <p:sldId id="3932" r:id="rId1571"/>
    <p:sldId id="3933" r:id="rId1572"/>
    <p:sldId id="3934" r:id="rId1573"/>
    <p:sldId id="3935" r:id="rId1574"/>
    <p:sldId id="3936" r:id="rId1575"/>
    <p:sldId id="3937" r:id="rId1576"/>
    <p:sldId id="3938" r:id="rId1577"/>
    <p:sldId id="3939" r:id="rId1578"/>
    <p:sldId id="3940" r:id="rId1579"/>
    <p:sldId id="3941" r:id="rId1580"/>
    <p:sldId id="3942" r:id="rId1581"/>
    <p:sldId id="3943" r:id="rId1582"/>
    <p:sldId id="3944" r:id="rId1583"/>
    <p:sldId id="3945" r:id="rId1584"/>
    <p:sldId id="3946" r:id="rId1585"/>
    <p:sldId id="3947" r:id="rId1586"/>
    <p:sldId id="3948" r:id="rId1587"/>
    <p:sldId id="3949" r:id="rId1588"/>
    <p:sldId id="3950" r:id="rId1589"/>
    <p:sldId id="3951" r:id="rId1590"/>
    <p:sldId id="3952" r:id="rId1591"/>
    <p:sldId id="3953" r:id="rId1592"/>
    <p:sldId id="3954" r:id="rId1593"/>
    <p:sldId id="3955" r:id="rId1594"/>
    <p:sldId id="3956" r:id="rId1595"/>
    <p:sldId id="3957" r:id="rId1596"/>
    <p:sldId id="3958" r:id="rId1597"/>
    <p:sldId id="3959" r:id="rId1598"/>
    <p:sldId id="3960" r:id="rId1599"/>
    <p:sldId id="3961" r:id="rId1600"/>
    <p:sldId id="3962" r:id="rId1601"/>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505" autoAdjust="0"/>
    <p:restoredTop sz="86501" autoAdjust="0"/>
  </p:normalViewPr>
  <p:slideViewPr>
    <p:cSldViewPr>
      <p:cViewPr varScale="1">
        <p:scale>
          <a:sx n="71" d="100"/>
          <a:sy n="71" d="100"/>
        </p:scale>
        <p:origin x="1243"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96148"/>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viewProps" Target="viewProps.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presProps" Target="presProps.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notesMaster" Target="notesMasters/notesMaster1.xml"/><Relationship Id="rId183" Type="http://schemas.openxmlformats.org/officeDocument/2006/relationships/slide" Target="slides/slide182.xml"/><Relationship Id="rId390" Type="http://schemas.openxmlformats.org/officeDocument/2006/relationships/slide" Target="slides/slide389.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1406" Type="http://schemas.openxmlformats.org/officeDocument/2006/relationships/slide" Target="slides/slide1405.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261" Type="http://schemas.openxmlformats.org/officeDocument/2006/relationships/slide" Target="slides/slide260.xml"/><Relationship Id="rId499" Type="http://schemas.openxmlformats.org/officeDocument/2006/relationships/slide" Target="slides/slide498.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417" Type="http://schemas.openxmlformats.org/officeDocument/2006/relationships/slide" Target="slides/slide1416.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272" Type="http://schemas.openxmlformats.org/officeDocument/2006/relationships/slide" Target="slides/slide271.xml"/><Relationship Id="rId577" Type="http://schemas.openxmlformats.org/officeDocument/2006/relationships/slide" Target="slides/slide57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283" Type="http://schemas.openxmlformats.org/officeDocument/2006/relationships/slide" Target="slides/slide282.xml"/><Relationship Id="rId490" Type="http://schemas.openxmlformats.org/officeDocument/2006/relationships/slide" Target="slides/slide489.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1506" Type="http://schemas.openxmlformats.org/officeDocument/2006/relationships/slide" Target="slides/slide1505.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1005" Type="http://schemas.openxmlformats.org/officeDocument/2006/relationships/slide" Target="slides/slide1004.xml"/><Relationship Id="rId1212" Type="http://schemas.openxmlformats.org/officeDocument/2006/relationships/slide" Target="slides/slide1211.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517" Type="http://schemas.openxmlformats.org/officeDocument/2006/relationships/slide" Target="slides/slide1516.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tableStyles" Target="tableStyles.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theme" Target="theme/theme1.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303" Type="http://schemas.openxmlformats.org/officeDocument/2006/relationships/slide" Target="slides/slide1302.xml"/><Relationship Id="rId1510" Type="http://schemas.openxmlformats.org/officeDocument/2006/relationships/slide" Target="slides/slide1509.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microsoft.com/office/2006/relationships/vbaProject" Target="vbaProject.bin"/><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0E50FE6B-A414-4AF7-8E56-1703935530C9}"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8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0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0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0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1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6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7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1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2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2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7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8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1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2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3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6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9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1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1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5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6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17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0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1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2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5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6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26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0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1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2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6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37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38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1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26.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3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6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47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4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1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2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36.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57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58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5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0CD675-0FFE-4074-BF7F-6297456D421F}" type="slidenum">
              <a:rPr lang="ar-SA"/>
              <a:pPr/>
              <a:t>16</a:t>
            </a:fld>
            <a:endParaRPr lang="en-CA"/>
          </a:p>
        </p:txBody>
      </p:sp>
      <p:sp>
        <p:nvSpPr>
          <p:cNvPr id="2321410" name="Rectangle 2"/>
          <p:cNvSpPr>
            <a:spLocks noGrp="1" noRot="1" noChangeAspect="1" noChangeArrowheads="1" noTextEdit="1"/>
          </p:cNvSpPr>
          <p:nvPr>
            <p:ph type="sldImg"/>
          </p:nvPr>
        </p:nvSpPr>
        <p:spPr>
          <a:xfrm>
            <a:off x="1144588" y="685800"/>
            <a:ext cx="4572000" cy="3429000"/>
          </a:xfrm>
          <a:ln/>
        </p:spPr>
      </p:sp>
      <p:sp>
        <p:nvSpPr>
          <p:cNvPr id="2321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E4C96C-CBB5-4F99-A0BD-BF5892231DB8}" type="slidenum">
              <a:rPr lang="ar-SA"/>
              <a:pPr/>
              <a:t>24</a:t>
            </a:fld>
            <a:endParaRPr lang="en-CA"/>
          </a:p>
        </p:txBody>
      </p:sp>
      <p:sp>
        <p:nvSpPr>
          <p:cNvPr id="2330626" name="Rectangle 2"/>
          <p:cNvSpPr>
            <a:spLocks noGrp="1" noRot="1" noChangeAspect="1" noChangeArrowheads="1" noTextEdit="1"/>
          </p:cNvSpPr>
          <p:nvPr>
            <p:ph type="sldImg"/>
          </p:nvPr>
        </p:nvSpPr>
        <p:spPr>
          <a:xfrm>
            <a:off x="1144588" y="685800"/>
            <a:ext cx="4572000" cy="3429000"/>
          </a:xfrm>
          <a:ln/>
        </p:spPr>
      </p:sp>
      <p:sp>
        <p:nvSpPr>
          <p:cNvPr id="2330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22ADDF-216A-4888-B0E6-51D55E0C7433}" type="slidenum">
              <a:rPr lang="ar-SA"/>
              <a:pPr/>
              <a:t>32</a:t>
            </a:fld>
            <a:endParaRPr lang="en-CA"/>
          </a:p>
        </p:txBody>
      </p:sp>
      <p:sp>
        <p:nvSpPr>
          <p:cNvPr id="2339842" name="Rectangle 2"/>
          <p:cNvSpPr>
            <a:spLocks noGrp="1" noRot="1" noChangeAspect="1" noChangeArrowheads="1" noTextEdit="1"/>
          </p:cNvSpPr>
          <p:nvPr>
            <p:ph type="sldImg"/>
          </p:nvPr>
        </p:nvSpPr>
        <p:spPr>
          <a:xfrm>
            <a:off x="1144588" y="685800"/>
            <a:ext cx="4572000" cy="3429000"/>
          </a:xfrm>
          <a:ln/>
        </p:spPr>
      </p:sp>
      <p:sp>
        <p:nvSpPr>
          <p:cNvPr id="23398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F68AA7-D3A6-40C0-82C9-B8C9BF870FCB}" type="slidenum">
              <a:rPr lang="ar-SA"/>
              <a:pPr/>
              <a:t>65</a:t>
            </a:fld>
            <a:endParaRPr lang="en-CA"/>
          </a:p>
        </p:txBody>
      </p:sp>
      <p:sp>
        <p:nvSpPr>
          <p:cNvPr id="2374658" name="Rectangle 2"/>
          <p:cNvSpPr>
            <a:spLocks noGrp="1" noRot="1" noChangeAspect="1" noChangeArrowheads="1" noTextEdit="1"/>
          </p:cNvSpPr>
          <p:nvPr>
            <p:ph type="sldImg"/>
          </p:nvPr>
        </p:nvSpPr>
        <p:spPr>
          <a:xfrm>
            <a:off x="1144588" y="685800"/>
            <a:ext cx="4572000" cy="3429000"/>
          </a:xfrm>
          <a:ln/>
        </p:spPr>
      </p:sp>
      <p:sp>
        <p:nvSpPr>
          <p:cNvPr id="2374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016EBB-F2E6-40BC-979F-0F6E8629C503}" type="slidenum">
              <a:rPr lang="ar-SA"/>
              <a:pPr/>
              <a:t>79</a:t>
            </a:fld>
            <a:endParaRPr lang="en-CA"/>
          </a:p>
        </p:txBody>
      </p:sp>
      <p:sp>
        <p:nvSpPr>
          <p:cNvPr id="2390018" name="Rectangle 2"/>
          <p:cNvSpPr>
            <a:spLocks noGrp="1" noRot="1" noChangeAspect="1" noChangeArrowheads="1" noTextEdit="1"/>
          </p:cNvSpPr>
          <p:nvPr>
            <p:ph type="sldImg"/>
          </p:nvPr>
        </p:nvSpPr>
        <p:spPr>
          <a:xfrm>
            <a:off x="1144588" y="685800"/>
            <a:ext cx="4572000" cy="3429000"/>
          </a:xfrm>
          <a:ln/>
        </p:spPr>
      </p:sp>
      <p:sp>
        <p:nvSpPr>
          <p:cNvPr id="23900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18DC2D-93EA-4596-BBC3-5BD0148CE391}" type="slidenum">
              <a:rPr lang="ar-SA"/>
              <a:pPr/>
              <a:t>87</a:t>
            </a:fld>
            <a:endParaRPr lang="en-CA"/>
          </a:p>
        </p:txBody>
      </p:sp>
      <p:sp>
        <p:nvSpPr>
          <p:cNvPr id="2399234" name="Rectangle 2"/>
          <p:cNvSpPr>
            <a:spLocks noGrp="1" noRot="1" noChangeAspect="1" noChangeArrowheads="1" noTextEdit="1"/>
          </p:cNvSpPr>
          <p:nvPr>
            <p:ph type="sldImg"/>
          </p:nvPr>
        </p:nvSpPr>
        <p:spPr>
          <a:xfrm>
            <a:off x="1144588" y="685800"/>
            <a:ext cx="4572000" cy="3429000"/>
          </a:xfrm>
          <a:ln/>
        </p:spPr>
      </p:sp>
      <p:sp>
        <p:nvSpPr>
          <p:cNvPr id="2399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7667A9-2060-40A4-8A8E-0C8A902240FC}" type="slidenum">
              <a:rPr lang="ar-SA"/>
              <a:pPr/>
              <a:t>119</a:t>
            </a:fld>
            <a:endParaRPr lang="en-CA"/>
          </a:p>
        </p:txBody>
      </p:sp>
      <p:sp>
        <p:nvSpPr>
          <p:cNvPr id="2435074" name="Rectangle 2"/>
          <p:cNvSpPr>
            <a:spLocks noGrp="1" noRot="1" noChangeAspect="1" noChangeArrowheads="1" noTextEdit="1"/>
          </p:cNvSpPr>
          <p:nvPr>
            <p:ph type="sldImg"/>
          </p:nvPr>
        </p:nvSpPr>
        <p:spPr>
          <a:xfrm>
            <a:off x="1144588" y="685800"/>
            <a:ext cx="4572000" cy="3429000"/>
          </a:xfrm>
          <a:ln/>
        </p:spPr>
      </p:sp>
      <p:sp>
        <p:nvSpPr>
          <p:cNvPr id="2435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457408-28A9-48E6-A3CF-D1A7D398511A}" type="slidenum">
              <a:rPr lang="ar-SA"/>
              <a:pPr/>
              <a:t>134</a:t>
            </a:fld>
            <a:endParaRPr lang="en-CA"/>
          </a:p>
        </p:txBody>
      </p:sp>
      <p:sp>
        <p:nvSpPr>
          <p:cNvPr id="2451458" name="Rectangle 2"/>
          <p:cNvSpPr>
            <a:spLocks noGrp="1" noRot="1" noChangeAspect="1" noChangeArrowheads="1" noTextEdit="1"/>
          </p:cNvSpPr>
          <p:nvPr>
            <p:ph type="sldImg"/>
          </p:nvPr>
        </p:nvSpPr>
        <p:spPr>
          <a:xfrm>
            <a:off x="1144588" y="685800"/>
            <a:ext cx="4572000" cy="3429000"/>
          </a:xfrm>
          <a:ln/>
        </p:spPr>
      </p:sp>
      <p:sp>
        <p:nvSpPr>
          <p:cNvPr id="2451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384916-A619-4261-A932-4FD6E837DD7E}" type="slidenum">
              <a:rPr lang="ar-SA"/>
              <a:pPr/>
              <a:t>144</a:t>
            </a:fld>
            <a:endParaRPr lang="en-CA"/>
          </a:p>
        </p:txBody>
      </p:sp>
      <p:sp>
        <p:nvSpPr>
          <p:cNvPr id="2462722" name="Rectangle 2"/>
          <p:cNvSpPr>
            <a:spLocks noGrp="1" noRot="1" noChangeAspect="1" noChangeArrowheads="1" noTextEdit="1"/>
          </p:cNvSpPr>
          <p:nvPr>
            <p:ph type="sldImg"/>
          </p:nvPr>
        </p:nvSpPr>
        <p:spPr>
          <a:xfrm>
            <a:off x="1144588" y="685800"/>
            <a:ext cx="4572000" cy="3429000"/>
          </a:xfrm>
          <a:ln/>
        </p:spPr>
      </p:sp>
      <p:sp>
        <p:nvSpPr>
          <p:cNvPr id="2462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488682-DF57-46E0-9285-CD4BA47CDB1A}" type="slidenum">
              <a:rPr lang="ar-SA"/>
              <a:pPr/>
              <a:t>182</a:t>
            </a:fld>
            <a:endParaRPr lang="en-CA"/>
          </a:p>
        </p:txBody>
      </p:sp>
      <p:sp>
        <p:nvSpPr>
          <p:cNvPr id="2499586" name="Rectangle 2"/>
          <p:cNvSpPr>
            <a:spLocks noGrp="1" noRot="1" noChangeAspect="1" noChangeArrowheads="1" noTextEdit="1"/>
          </p:cNvSpPr>
          <p:nvPr>
            <p:ph type="sldImg"/>
          </p:nvPr>
        </p:nvSpPr>
        <p:spPr>
          <a:xfrm>
            <a:off x="1144588" y="685800"/>
            <a:ext cx="4572000" cy="3429000"/>
          </a:xfrm>
          <a:ln/>
        </p:spPr>
      </p:sp>
      <p:sp>
        <p:nvSpPr>
          <p:cNvPr id="2499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6753A1-2197-4407-846B-12C08D4883A7}" type="slidenum">
              <a:rPr lang="ar-SA"/>
              <a:pPr/>
              <a:t>190</a:t>
            </a:fld>
            <a:endParaRPr lang="en-CA"/>
          </a:p>
        </p:txBody>
      </p:sp>
      <p:sp>
        <p:nvSpPr>
          <p:cNvPr id="2508802" name="Rectangle 2"/>
          <p:cNvSpPr>
            <a:spLocks noGrp="1" noRot="1" noChangeAspect="1" noChangeArrowheads="1" noTextEdit="1"/>
          </p:cNvSpPr>
          <p:nvPr>
            <p:ph type="sldImg"/>
          </p:nvPr>
        </p:nvSpPr>
        <p:spPr>
          <a:xfrm>
            <a:off x="1144588" y="685800"/>
            <a:ext cx="4572000" cy="3429000"/>
          </a:xfrm>
          <a:ln/>
        </p:spPr>
      </p:sp>
      <p:sp>
        <p:nvSpPr>
          <p:cNvPr id="2508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929C88-24AD-482E-BD64-3620F56902B0}" type="slidenum">
              <a:rPr lang="ar-SA"/>
              <a:pPr/>
              <a:t>197</a:t>
            </a:fld>
            <a:endParaRPr lang="en-CA"/>
          </a:p>
        </p:txBody>
      </p:sp>
      <p:sp>
        <p:nvSpPr>
          <p:cNvPr id="2516994" name="Rectangle 2"/>
          <p:cNvSpPr>
            <a:spLocks noGrp="1" noRot="1" noChangeAspect="1" noChangeArrowheads="1" noTextEdit="1"/>
          </p:cNvSpPr>
          <p:nvPr>
            <p:ph type="sldImg"/>
          </p:nvPr>
        </p:nvSpPr>
        <p:spPr>
          <a:xfrm>
            <a:off x="1144588" y="685800"/>
            <a:ext cx="4572000" cy="3429000"/>
          </a:xfrm>
          <a:ln/>
        </p:spPr>
      </p:sp>
      <p:sp>
        <p:nvSpPr>
          <p:cNvPr id="25169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35B25B-60EE-4D21-98AA-1551619E3144}" type="slidenum">
              <a:rPr lang="ar-SA"/>
              <a:pPr/>
              <a:t>238</a:t>
            </a:fld>
            <a:endParaRPr lang="en-CA"/>
          </a:p>
        </p:txBody>
      </p:sp>
      <p:sp>
        <p:nvSpPr>
          <p:cNvPr id="2560002" name="Rectangle 2"/>
          <p:cNvSpPr>
            <a:spLocks noGrp="1" noRot="1" noChangeAspect="1" noChangeArrowheads="1" noTextEdit="1"/>
          </p:cNvSpPr>
          <p:nvPr>
            <p:ph type="sldImg"/>
          </p:nvPr>
        </p:nvSpPr>
        <p:spPr>
          <a:xfrm>
            <a:off x="1144588" y="685800"/>
            <a:ext cx="4572000" cy="3429000"/>
          </a:xfrm>
          <a:ln/>
        </p:spPr>
      </p:sp>
      <p:sp>
        <p:nvSpPr>
          <p:cNvPr id="2560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6F51F7-D8EF-4B1E-B0DB-42D6111A950A}" type="slidenum">
              <a:rPr lang="ar-SA"/>
              <a:pPr/>
              <a:t>247</a:t>
            </a:fld>
            <a:endParaRPr lang="en-CA"/>
          </a:p>
        </p:txBody>
      </p:sp>
      <p:sp>
        <p:nvSpPr>
          <p:cNvPr id="2570242" name="Rectangle 2"/>
          <p:cNvSpPr>
            <a:spLocks noGrp="1" noRot="1" noChangeAspect="1" noChangeArrowheads="1" noTextEdit="1"/>
          </p:cNvSpPr>
          <p:nvPr>
            <p:ph type="sldImg"/>
          </p:nvPr>
        </p:nvSpPr>
        <p:spPr>
          <a:xfrm>
            <a:off x="1144588" y="685800"/>
            <a:ext cx="4572000" cy="3429000"/>
          </a:xfrm>
          <a:ln/>
        </p:spPr>
      </p:sp>
      <p:sp>
        <p:nvSpPr>
          <p:cNvPr id="2570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8C864F-5D6A-40C4-A12B-82E5613BFE57}" type="slidenum">
              <a:rPr lang="ar-SA"/>
              <a:pPr/>
              <a:t>255</a:t>
            </a:fld>
            <a:endParaRPr lang="en-CA"/>
          </a:p>
        </p:txBody>
      </p:sp>
      <p:sp>
        <p:nvSpPr>
          <p:cNvPr id="2579458" name="Rectangle 2"/>
          <p:cNvSpPr>
            <a:spLocks noGrp="1" noRot="1" noChangeAspect="1" noChangeArrowheads="1" noTextEdit="1"/>
          </p:cNvSpPr>
          <p:nvPr>
            <p:ph type="sldImg"/>
          </p:nvPr>
        </p:nvSpPr>
        <p:spPr>
          <a:xfrm>
            <a:off x="1144588" y="685800"/>
            <a:ext cx="4572000" cy="3429000"/>
          </a:xfrm>
          <a:ln/>
        </p:spPr>
      </p:sp>
      <p:sp>
        <p:nvSpPr>
          <p:cNvPr id="2579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A29907-5E7F-4628-8A6C-8817007AEADE}" type="slidenum">
              <a:rPr lang="ar-SA"/>
              <a:pPr/>
              <a:t>291</a:t>
            </a:fld>
            <a:endParaRPr lang="en-CA"/>
          </a:p>
        </p:txBody>
      </p:sp>
      <p:sp>
        <p:nvSpPr>
          <p:cNvPr id="2617346" name="Rectangle 2"/>
          <p:cNvSpPr>
            <a:spLocks noGrp="1" noRot="1" noChangeAspect="1" noChangeArrowheads="1" noTextEdit="1"/>
          </p:cNvSpPr>
          <p:nvPr>
            <p:ph type="sldImg"/>
          </p:nvPr>
        </p:nvSpPr>
        <p:spPr>
          <a:xfrm>
            <a:off x="1144588" y="685800"/>
            <a:ext cx="4572000" cy="3429000"/>
          </a:xfrm>
          <a:ln/>
        </p:spPr>
      </p:sp>
      <p:sp>
        <p:nvSpPr>
          <p:cNvPr id="2617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6EDCA2-2FAC-4618-89D7-B1B3CDCE4312}" type="slidenum">
              <a:rPr lang="ar-SA"/>
              <a:pPr/>
              <a:t>310</a:t>
            </a:fld>
            <a:endParaRPr lang="en-CA"/>
          </a:p>
        </p:txBody>
      </p:sp>
      <p:sp>
        <p:nvSpPr>
          <p:cNvPr id="2637826" name="Rectangle 2"/>
          <p:cNvSpPr>
            <a:spLocks noGrp="1" noRot="1" noChangeAspect="1" noChangeArrowheads="1" noTextEdit="1"/>
          </p:cNvSpPr>
          <p:nvPr>
            <p:ph type="sldImg"/>
          </p:nvPr>
        </p:nvSpPr>
        <p:spPr>
          <a:xfrm>
            <a:off x="1144588" y="685800"/>
            <a:ext cx="4572000" cy="3429000"/>
          </a:xfrm>
          <a:ln/>
        </p:spPr>
      </p:sp>
      <p:sp>
        <p:nvSpPr>
          <p:cNvPr id="2637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BD1C75-A2EA-4027-92DB-285047965003}" type="slidenum">
              <a:rPr lang="ar-SA"/>
              <a:pPr/>
              <a:t>319</a:t>
            </a:fld>
            <a:endParaRPr lang="en-CA"/>
          </a:p>
        </p:txBody>
      </p:sp>
      <p:sp>
        <p:nvSpPr>
          <p:cNvPr id="2648066" name="Rectangle 2"/>
          <p:cNvSpPr>
            <a:spLocks noGrp="1" noRot="1" noChangeAspect="1" noChangeArrowheads="1" noTextEdit="1"/>
          </p:cNvSpPr>
          <p:nvPr>
            <p:ph type="sldImg"/>
          </p:nvPr>
        </p:nvSpPr>
        <p:spPr>
          <a:xfrm>
            <a:off x="1144588" y="685800"/>
            <a:ext cx="4572000" cy="3429000"/>
          </a:xfrm>
          <a:ln/>
        </p:spPr>
      </p:sp>
      <p:sp>
        <p:nvSpPr>
          <p:cNvPr id="2648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348D78-E199-4F74-B1AF-4739A59EC970}" type="slidenum">
              <a:rPr lang="ar-SA"/>
              <a:pPr/>
              <a:t>359</a:t>
            </a:fld>
            <a:endParaRPr lang="en-CA"/>
          </a:p>
        </p:txBody>
      </p:sp>
      <p:sp>
        <p:nvSpPr>
          <p:cNvPr id="2690050" name="Rectangle 2"/>
          <p:cNvSpPr>
            <a:spLocks noGrp="1" noRot="1" noChangeAspect="1" noChangeArrowheads="1" noTextEdit="1"/>
          </p:cNvSpPr>
          <p:nvPr>
            <p:ph type="sldImg"/>
          </p:nvPr>
        </p:nvSpPr>
        <p:spPr>
          <a:xfrm>
            <a:off x="1144588" y="685800"/>
            <a:ext cx="4572000" cy="3429000"/>
          </a:xfrm>
          <a:ln/>
        </p:spPr>
      </p:sp>
      <p:sp>
        <p:nvSpPr>
          <p:cNvPr id="2690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2589B1-CF65-4A87-98A0-5FDDF84B31A6}" type="slidenum">
              <a:rPr lang="ar-SA"/>
              <a:pPr/>
              <a:t>371</a:t>
            </a:fld>
            <a:endParaRPr lang="en-CA"/>
          </a:p>
        </p:txBody>
      </p:sp>
      <p:sp>
        <p:nvSpPr>
          <p:cNvPr id="2703362" name="Rectangle 2"/>
          <p:cNvSpPr>
            <a:spLocks noGrp="1" noRot="1" noChangeAspect="1" noChangeArrowheads="1" noTextEdit="1"/>
          </p:cNvSpPr>
          <p:nvPr>
            <p:ph type="sldImg"/>
          </p:nvPr>
        </p:nvSpPr>
        <p:spPr>
          <a:xfrm>
            <a:off x="1144588" y="685800"/>
            <a:ext cx="4572000" cy="3429000"/>
          </a:xfrm>
          <a:ln/>
        </p:spPr>
      </p:sp>
      <p:sp>
        <p:nvSpPr>
          <p:cNvPr id="2703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C75259-ABB9-434E-BE8A-3EFCC5D7E749}" type="slidenum">
              <a:rPr lang="ar-SA"/>
              <a:pPr/>
              <a:t>381</a:t>
            </a:fld>
            <a:endParaRPr lang="en-CA"/>
          </a:p>
        </p:txBody>
      </p:sp>
      <p:sp>
        <p:nvSpPr>
          <p:cNvPr id="2714626" name="Rectangle 2"/>
          <p:cNvSpPr>
            <a:spLocks noGrp="1" noRot="1" noChangeAspect="1" noChangeArrowheads="1" noTextEdit="1"/>
          </p:cNvSpPr>
          <p:nvPr>
            <p:ph type="sldImg"/>
          </p:nvPr>
        </p:nvSpPr>
        <p:spPr>
          <a:xfrm>
            <a:off x="1144588" y="685800"/>
            <a:ext cx="4572000" cy="3429000"/>
          </a:xfrm>
          <a:ln/>
        </p:spPr>
      </p:sp>
      <p:sp>
        <p:nvSpPr>
          <p:cNvPr id="2714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5F6050-1CCF-4763-83B7-D9274C9B3FFD}" type="slidenum">
              <a:rPr lang="ar-SA"/>
              <a:pPr/>
              <a:t>415</a:t>
            </a:fld>
            <a:endParaRPr lang="en-CA"/>
          </a:p>
        </p:txBody>
      </p:sp>
      <p:sp>
        <p:nvSpPr>
          <p:cNvPr id="2750466" name="Rectangle 2"/>
          <p:cNvSpPr>
            <a:spLocks noGrp="1" noRot="1" noChangeAspect="1" noChangeArrowheads="1" noTextEdit="1"/>
          </p:cNvSpPr>
          <p:nvPr>
            <p:ph type="sldImg"/>
          </p:nvPr>
        </p:nvSpPr>
        <p:spPr>
          <a:xfrm>
            <a:off x="1144588" y="685800"/>
            <a:ext cx="4572000" cy="3429000"/>
          </a:xfrm>
          <a:ln/>
        </p:spPr>
      </p:sp>
      <p:sp>
        <p:nvSpPr>
          <p:cNvPr id="2750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8F6D56-27A9-454B-85A1-C0A309C7F092}" type="slidenum">
              <a:rPr lang="ar-SA"/>
              <a:pPr/>
              <a:t>425</a:t>
            </a:fld>
            <a:endParaRPr lang="en-CA"/>
          </a:p>
        </p:txBody>
      </p:sp>
      <p:sp>
        <p:nvSpPr>
          <p:cNvPr id="2761730" name="Rectangle 2"/>
          <p:cNvSpPr>
            <a:spLocks noGrp="1" noRot="1" noChangeAspect="1" noChangeArrowheads="1" noTextEdit="1"/>
          </p:cNvSpPr>
          <p:nvPr>
            <p:ph type="sldImg"/>
          </p:nvPr>
        </p:nvSpPr>
        <p:spPr>
          <a:xfrm>
            <a:off x="1144588" y="685800"/>
            <a:ext cx="4572000" cy="3429000"/>
          </a:xfrm>
          <a:ln/>
        </p:spPr>
      </p:sp>
      <p:sp>
        <p:nvSpPr>
          <p:cNvPr id="27617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D8F352-D958-4B3D-B6FB-FE8F1D5C702C}" type="slidenum">
              <a:rPr lang="ar-SA"/>
              <a:pPr/>
              <a:t>432</a:t>
            </a:fld>
            <a:endParaRPr lang="en-CA"/>
          </a:p>
        </p:txBody>
      </p:sp>
      <p:sp>
        <p:nvSpPr>
          <p:cNvPr id="2769922" name="Rectangle 2"/>
          <p:cNvSpPr>
            <a:spLocks noGrp="1" noRot="1" noChangeAspect="1" noChangeArrowheads="1" noTextEdit="1"/>
          </p:cNvSpPr>
          <p:nvPr>
            <p:ph type="sldImg"/>
          </p:nvPr>
        </p:nvSpPr>
        <p:spPr>
          <a:xfrm>
            <a:off x="1144588" y="685800"/>
            <a:ext cx="4572000" cy="3429000"/>
          </a:xfrm>
          <a:ln/>
        </p:spPr>
      </p:sp>
      <p:sp>
        <p:nvSpPr>
          <p:cNvPr id="27699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71DE8E-87EF-465F-9DCD-4ED30F351677}" type="slidenum">
              <a:rPr lang="ar-SA"/>
              <a:pPr/>
              <a:t>468</a:t>
            </a:fld>
            <a:endParaRPr lang="en-CA"/>
          </a:p>
        </p:txBody>
      </p:sp>
      <p:sp>
        <p:nvSpPr>
          <p:cNvPr id="2807810" name="Rectangle 2"/>
          <p:cNvSpPr>
            <a:spLocks noGrp="1" noRot="1" noChangeAspect="1" noChangeArrowheads="1" noTextEdit="1"/>
          </p:cNvSpPr>
          <p:nvPr>
            <p:ph type="sldImg"/>
          </p:nvPr>
        </p:nvSpPr>
        <p:spPr>
          <a:xfrm>
            <a:off x="1144588" y="685800"/>
            <a:ext cx="4572000" cy="3429000"/>
          </a:xfrm>
          <a:ln/>
        </p:spPr>
      </p:sp>
      <p:sp>
        <p:nvSpPr>
          <p:cNvPr id="28078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0BC497-F51F-4CC4-81BA-D28A10F7BA47}" type="slidenum">
              <a:rPr lang="ar-SA"/>
              <a:pPr/>
              <a:t>482</a:t>
            </a:fld>
            <a:endParaRPr lang="en-CA"/>
          </a:p>
        </p:txBody>
      </p:sp>
      <p:sp>
        <p:nvSpPr>
          <p:cNvPr id="2823170" name="Rectangle 2"/>
          <p:cNvSpPr>
            <a:spLocks noGrp="1" noRot="1" noChangeAspect="1" noChangeArrowheads="1" noTextEdit="1"/>
          </p:cNvSpPr>
          <p:nvPr>
            <p:ph type="sldImg"/>
          </p:nvPr>
        </p:nvSpPr>
        <p:spPr>
          <a:xfrm>
            <a:off x="1144588" y="685800"/>
            <a:ext cx="4572000" cy="3429000"/>
          </a:xfrm>
          <a:ln/>
        </p:spPr>
      </p:sp>
      <p:sp>
        <p:nvSpPr>
          <p:cNvPr id="28231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8CB4D6-C633-494D-BB50-A47C293FBE12}" type="slidenum">
              <a:rPr lang="ar-SA"/>
              <a:pPr/>
              <a:t>490</a:t>
            </a:fld>
            <a:endParaRPr lang="en-CA"/>
          </a:p>
        </p:txBody>
      </p:sp>
      <p:sp>
        <p:nvSpPr>
          <p:cNvPr id="2832386" name="Rectangle 2"/>
          <p:cNvSpPr>
            <a:spLocks noGrp="1" noRot="1" noChangeAspect="1" noChangeArrowheads="1" noTextEdit="1"/>
          </p:cNvSpPr>
          <p:nvPr>
            <p:ph type="sldImg"/>
          </p:nvPr>
        </p:nvSpPr>
        <p:spPr>
          <a:xfrm>
            <a:off x="1144588" y="685800"/>
            <a:ext cx="4572000" cy="3429000"/>
          </a:xfrm>
          <a:ln/>
        </p:spPr>
      </p:sp>
      <p:sp>
        <p:nvSpPr>
          <p:cNvPr id="2832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1AAE72-538A-4770-B7E9-85D1C1CFCA25}" type="slidenum">
              <a:rPr lang="ar-SA"/>
              <a:pPr/>
              <a:t>522</a:t>
            </a:fld>
            <a:endParaRPr lang="en-CA"/>
          </a:p>
        </p:txBody>
      </p:sp>
      <p:sp>
        <p:nvSpPr>
          <p:cNvPr id="2866178" name="Rectangle 2"/>
          <p:cNvSpPr>
            <a:spLocks noGrp="1" noRot="1" noChangeAspect="1" noChangeArrowheads="1" noTextEdit="1"/>
          </p:cNvSpPr>
          <p:nvPr>
            <p:ph type="sldImg"/>
          </p:nvPr>
        </p:nvSpPr>
        <p:spPr>
          <a:xfrm>
            <a:off x="1144588" y="685800"/>
            <a:ext cx="4572000" cy="3429000"/>
          </a:xfrm>
          <a:ln/>
        </p:spPr>
      </p:sp>
      <p:sp>
        <p:nvSpPr>
          <p:cNvPr id="28661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068EF7-DECD-43EF-9844-6318714D603C}" type="slidenum">
              <a:rPr lang="ar-SA"/>
              <a:pPr/>
              <a:t>540</a:t>
            </a:fld>
            <a:endParaRPr lang="en-CA"/>
          </a:p>
        </p:txBody>
      </p:sp>
      <p:sp>
        <p:nvSpPr>
          <p:cNvPr id="2885634" name="Rectangle 2"/>
          <p:cNvSpPr>
            <a:spLocks noGrp="1" noRot="1" noChangeAspect="1" noChangeArrowheads="1" noTextEdit="1"/>
          </p:cNvSpPr>
          <p:nvPr>
            <p:ph type="sldImg"/>
          </p:nvPr>
        </p:nvSpPr>
        <p:spPr>
          <a:xfrm>
            <a:off x="1144588" y="685800"/>
            <a:ext cx="4572000" cy="3429000"/>
          </a:xfrm>
          <a:ln/>
        </p:spPr>
      </p:sp>
      <p:sp>
        <p:nvSpPr>
          <p:cNvPr id="2885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E234BE-0892-447A-AD30-33AA2435C08B}" type="slidenum">
              <a:rPr lang="ar-SA"/>
              <a:pPr/>
              <a:t>549</a:t>
            </a:fld>
            <a:endParaRPr lang="en-CA"/>
          </a:p>
        </p:txBody>
      </p:sp>
      <p:sp>
        <p:nvSpPr>
          <p:cNvPr id="2895874" name="Rectangle 2"/>
          <p:cNvSpPr>
            <a:spLocks noGrp="1" noRot="1" noChangeAspect="1" noChangeArrowheads="1" noTextEdit="1"/>
          </p:cNvSpPr>
          <p:nvPr>
            <p:ph type="sldImg"/>
          </p:nvPr>
        </p:nvSpPr>
        <p:spPr>
          <a:xfrm>
            <a:off x="1144588" y="685800"/>
            <a:ext cx="4572000" cy="3429000"/>
          </a:xfrm>
          <a:ln/>
        </p:spPr>
      </p:sp>
      <p:sp>
        <p:nvSpPr>
          <p:cNvPr id="2895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2D5FB0-16EB-4A21-8199-AF43FA24F9A2}" type="slidenum">
              <a:rPr lang="ar-SA"/>
              <a:pPr/>
              <a:t>583</a:t>
            </a:fld>
            <a:endParaRPr lang="en-CA"/>
          </a:p>
        </p:txBody>
      </p:sp>
      <p:sp>
        <p:nvSpPr>
          <p:cNvPr id="2931714" name="Rectangle 2"/>
          <p:cNvSpPr>
            <a:spLocks noGrp="1" noRot="1" noChangeAspect="1" noChangeArrowheads="1" noTextEdit="1"/>
          </p:cNvSpPr>
          <p:nvPr>
            <p:ph type="sldImg"/>
          </p:nvPr>
        </p:nvSpPr>
        <p:spPr>
          <a:xfrm>
            <a:off x="1144588" y="685800"/>
            <a:ext cx="4572000" cy="3429000"/>
          </a:xfrm>
          <a:ln/>
        </p:spPr>
      </p:sp>
      <p:sp>
        <p:nvSpPr>
          <p:cNvPr id="2931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794587-B898-4930-9C4D-B9BAD183EC62}" type="slidenum">
              <a:rPr lang="ar-SA"/>
              <a:pPr/>
              <a:t>593</a:t>
            </a:fld>
            <a:endParaRPr lang="en-CA"/>
          </a:p>
        </p:txBody>
      </p:sp>
      <p:sp>
        <p:nvSpPr>
          <p:cNvPr id="2942978" name="Rectangle 2"/>
          <p:cNvSpPr>
            <a:spLocks noGrp="1" noRot="1" noChangeAspect="1" noChangeArrowheads="1" noTextEdit="1"/>
          </p:cNvSpPr>
          <p:nvPr>
            <p:ph type="sldImg"/>
          </p:nvPr>
        </p:nvSpPr>
        <p:spPr>
          <a:xfrm>
            <a:off x="1144588" y="685800"/>
            <a:ext cx="4572000" cy="3429000"/>
          </a:xfrm>
          <a:ln/>
        </p:spPr>
      </p:sp>
      <p:sp>
        <p:nvSpPr>
          <p:cNvPr id="2942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261B8C-3AC8-474B-9F24-67C700A1495D}" type="slidenum">
              <a:rPr lang="ar-SA"/>
              <a:pPr/>
              <a:t>599</a:t>
            </a:fld>
            <a:endParaRPr lang="en-CA"/>
          </a:p>
        </p:txBody>
      </p:sp>
      <p:sp>
        <p:nvSpPr>
          <p:cNvPr id="2950146" name="Rectangle 2"/>
          <p:cNvSpPr>
            <a:spLocks noGrp="1" noRot="1" noChangeAspect="1" noChangeArrowheads="1" noTextEdit="1"/>
          </p:cNvSpPr>
          <p:nvPr>
            <p:ph type="sldImg"/>
          </p:nvPr>
        </p:nvSpPr>
        <p:spPr>
          <a:xfrm>
            <a:off x="1144588" y="685800"/>
            <a:ext cx="4572000" cy="3429000"/>
          </a:xfrm>
          <a:ln/>
        </p:spPr>
      </p:sp>
      <p:sp>
        <p:nvSpPr>
          <p:cNvPr id="2950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4948D1-1A86-448F-AF1D-17B2823D17AB}" type="slidenum">
              <a:rPr lang="ar-SA"/>
              <a:pPr/>
              <a:t>635</a:t>
            </a:fld>
            <a:endParaRPr lang="en-CA"/>
          </a:p>
        </p:txBody>
      </p:sp>
      <p:sp>
        <p:nvSpPr>
          <p:cNvPr id="2988034" name="Rectangle 2"/>
          <p:cNvSpPr>
            <a:spLocks noGrp="1" noRot="1" noChangeAspect="1" noChangeArrowheads="1" noTextEdit="1"/>
          </p:cNvSpPr>
          <p:nvPr>
            <p:ph type="sldImg"/>
          </p:nvPr>
        </p:nvSpPr>
        <p:spPr>
          <a:xfrm>
            <a:off x="1144588" y="685800"/>
            <a:ext cx="4572000" cy="3429000"/>
          </a:xfrm>
          <a:ln/>
        </p:spPr>
      </p:sp>
      <p:sp>
        <p:nvSpPr>
          <p:cNvPr id="29880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DFDCB9-A56A-41BF-92E5-849DF9C259C6}" type="slidenum">
              <a:rPr lang="ar-SA"/>
              <a:pPr/>
              <a:t>643</a:t>
            </a:fld>
            <a:endParaRPr lang="en-CA"/>
          </a:p>
        </p:txBody>
      </p:sp>
      <p:sp>
        <p:nvSpPr>
          <p:cNvPr id="2997250" name="Rectangle 2"/>
          <p:cNvSpPr>
            <a:spLocks noGrp="1" noRot="1" noChangeAspect="1" noChangeArrowheads="1" noTextEdit="1"/>
          </p:cNvSpPr>
          <p:nvPr>
            <p:ph type="sldImg"/>
          </p:nvPr>
        </p:nvSpPr>
        <p:spPr>
          <a:xfrm>
            <a:off x="1144588" y="685800"/>
            <a:ext cx="4572000" cy="3429000"/>
          </a:xfrm>
          <a:ln/>
        </p:spPr>
      </p:sp>
      <p:sp>
        <p:nvSpPr>
          <p:cNvPr id="2997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96C406-0380-421F-96C2-C4D7AE6F26B3}" type="slidenum">
              <a:rPr lang="ar-SA"/>
              <a:pPr/>
              <a:t>650</a:t>
            </a:fld>
            <a:endParaRPr lang="en-CA"/>
          </a:p>
        </p:txBody>
      </p:sp>
      <p:sp>
        <p:nvSpPr>
          <p:cNvPr id="3005442" name="Rectangle 2"/>
          <p:cNvSpPr>
            <a:spLocks noGrp="1" noRot="1" noChangeAspect="1" noChangeArrowheads="1" noTextEdit="1"/>
          </p:cNvSpPr>
          <p:nvPr>
            <p:ph type="sldImg"/>
          </p:nvPr>
        </p:nvSpPr>
        <p:spPr>
          <a:xfrm>
            <a:off x="1144588" y="685800"/>
            <a:ext cx="4572000" cy="3429000"/>
          </a:xfrm>
          <a:ln/>
        </p:spPr>
      </p:sp>
      <p:sp>
        <p:nvSpPr>
          <p:cNvPr id="3005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E80530-50A0-4547-BB57-8AD66FAE6CC6}" type="slidenum">
              <a:rPr lang="ar-SA"/>
              <a:pPr/>
              <a:t>687</a:t>
            </a:fld>
            <a:endParaRPr lang="en-CA"/>
          </a:p>
        </p:txBody>
      </p:sp>
      <p:sp>
        <p:nvSpPr>
          <p:cNvPr id="3044354" name="Rectangle 2"/>
          <p:cNvSpPr>
            <a:spLocks noGrp="1" noRot="1" noChangeAspect="1" noChangeArrowheads="1" noTextEdit="1"/>
          </p:cNvSpPr>
          <p:nvPr>
            <p:ph type="sldImg"/>
          </p:nvPr>
        </p:nvSpPr>
        <p:spPr>
          <a:xfrm>
            <a:off x="1144588" y="685800"/>
            <a:ext cx="4572000" cy="3429000"/>
          </a:xfrm>
          <a:ln/>
        </p:spPr>
      </p:sp>
      <p:sp>
        <p:nvSpPr>
          <p:cNvPr id="3044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79D4C7-4991-4F69-891E-24F36E65C143}" type="slidenum">
              <a:rPr lang="ar-SA"/>
              <a:pPr/>
              <a:t>705</a:t>
            </a:fld>
            <a:endParaRPr lang="en-CA"/>
          </a:p>
        </p:txBody>
      </p:sp>
      <p:sp>
        <p:nvSpPr>
          <p:cNvPr id="3063810" name="Rectangle 2"/>
          <p:cNvSpPr>
            <a:spLocks noGrp="1" noRot="1" noChangeAspect="1" noChangeArrowheads="1" noTextEdit="1"/>
          </p:cNvSpPr>
          <p:nvPr>
            <p:ph type="sldImg"/>
          </p:nvPr>
        </p:nvSpPr>
        <p:spPr>
          <a:xfrm>
            <a:off x="1144588" y="685800"/>
            <a:ext cx="4572000" cy="3429000"/>
          </a:xfrm>
          <a:ln/>
        </p:spPr>
      </p:sp>
      <p:sp>
        <p:nvSpPr>
          <p:cNvPr id="30638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87564F-EE09-43EB-855F-A9D7F2A84DA1}" type="slidenum">
              <a:rPr lang="ar-SA"/>
              <a:pPr/>
              <a:t>714</a:t>
            </a:fld>
            <a:endParaRPr lang="en-CA"/>
          </a:p>
        </p:txBody>
      </p:sp>
      <p:sp>
        <p:nvSpPr>
          <p:cNvPr id="3074050" name="Rectangle 2"/>
          <p:cNvSpPr>
            <a:spLocks noGrp="1" noRot="1" noChangeAspect="1" noChangeArrowheads="1" noTextEdit="1"/>
          </p:cNvSpPr>
          <p:nvPr>
            <p:ph type="sldImg"/>
          </p:nvPr>
        </p:nvSpPr>
        <p:spPr>
          <a:xfrm>
            <a:off x="1144588" y="685800"/>
            <a:ext cx="4572000" cy="3429000"/>
          </a:xfrm>
          <a:ln/>
        </p:spPr>
      </p:sp>
      <p:sp>
        <p:nvSpPr>
          <p:cNvPr id="3074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DA0979-942F-41D8-8099-1A537C5B6096}" type="slidenum">
              <a:rPr lang="ar-SA"/>
              <a:pPr/>
              <a:t>753</a:t>
            </a:fld>
            <a:endParaRPr lang="en-CA"/>
          </a:p>
        </p:txBody>
      </p:sp>
      <p:sp>
        <p:nvSpPr>
          <p:cNvPr id="3115010" name="Rectangle 2"/>
          <p:cNvSpPr>
            <a:spLocks noGrp="1" noRot="1" noChangeAspect="1" noChangeArrowheads="1" noTextEdit="1"/>
          </p:cNvSpPr>
          <p:nvPr>
            <p:ph type="sldImg"/>
          </p:nvPr>
        </p:nvSpPr>
        <p:spPr>
          <a:xfrm>
            <a:off x="1144588" y="685800"/>
            <a:ext cx="4572000" cy="3429000"/>
          </a:xfrm>
          <a:ln/>
        </p:spPr>
      </p:sp>
      <p:sp>
        <p:nvSpPr>
          <p:cNvPr id="3115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0E6C4B-F092-44F0-9E5F-A82B0A09C8E1}" type="slidenum">
              <a:rPr lang="ar-SA"/>
              <a:pPr/>
              <a:t>763</a:t>
            </a:fld>
            <a:endParaRPr lang="en-CA"/>
          </a:p>
        </p:txBody>
      </p:sp>
      <p:sp>
        <p:nvSpPr>
          <p:cNvPr id="3126274" name="Rectangle 2"/>
          <p:cNvSpPr>
            <a:spLocks noGrp="1" noRot="1" noChangeAspect="1" noChangeArrowheads="1" noTextEdit="1"/>
          </p:cNvSpPr>
          <p:nvPr>
            <p:ph type="sldImg"/>
          </p:nvPr>
        </p:nvSpPr>
        <p:spPr>
          <a:xfrm>
            <a:off x="1144588" y="685800"/>
            <a:ext cx="4572000" cy="3429000"/>
          </a:xfrm>
          <a:ln/>
        </p:spPr>
      </p:sp>
      <p:sp>
        <p:nvSpPr>
          <p:cNvPr id="3126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756EFD-D75E-4153-9E83-8EA23E4DB5AA}" type="slidenum">
              <a:rPr lang="ar-SA"/>
              <a:pPr/>
              <a:t>770</a:t>
            </a:fld>
            <a:endParaRPr lang="en-CA"/>
          </a:p>
        </p:txBody>
      </p:sp>
      <p:sp>
        <p:nvSpPr>
          <p:cNvPr id="3134466" name="Rectangle 2"/>
          <p:cNvSpPr>
            <a:spLocks noGrp="1" noRot="1" noChangeAspect="1" noChangeArrowheads="1" noTextEdit="1"/>
          </p:cNvSpPr>
          <p:nvPr>
            <p:ph type="sldImg"/>
          </p:nvPr>
        </p:nvSpPr>
        <p:spPr>
          <a:xfrm>
            <a:off x="1144588" y="685800"/>
            <a:ext cx="4572000" cy="3429000"/>
          </a:xfrm>
          <a:ln/>
        </p:spPr>
      </p:sp>
      <p:sp>
        <p:nvSpPr>
          <p:cNvPr id="3134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38D27D-867D-4570-8950-AEAF109FB192}" type="slidenum">
              <a:rPr lang="ar-SA"/>
              <a:pPr/>
              <a:t>803</a:t>
            </a:fld>
            <a:endParaRPr lang="en-CA"/>
          </a:p>
        </p:txBody>
      </p:sp>
      <p:sp>
        <p:nvSpPr>
          <p:cNvPr id="3169282" name="Rectangle 2"/>
          <p:cNvSpPr>
            <a:spLocks noGrp="1" noRot="1" noChangeAspect="1" noChangeArrowheads="1" noTextEdit="1"/>
          </p:cNvSpPr>
          <p:nvPr>
            <p:ph type="sldImg"/>
          </p:nvPr>
        </p:nvSpPr>
        <p:spPr>
          <a:xfrm>
            <a:off x="1144588" y="685800"/>
            <a:ext cx="4572000" cy="3429000"/>
          </a:xfrm>
          <a:ln/>
        </p:spPr>
      </p:sp>
      <p:sp>
        <p:nvSpPr>
          <p:cNvPr id="3169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E5B6C6-1AD6-41D8-92B9-AFAD73B71E1A}" type="slidenum">
              <a:rPr lang="ar-SA"/>
              <a:pPr/>
              <a:t>809</a:t>
            </a:fld>
            <a:endParaRPr lang="en-CA"/>
          </a:p>
        </p:txBody>
      </p:sp>
      <p:sp>
        <p:nvSpPr>
          <p:cNvPr id="3176450" name="Rectangle 2"/>
          <p:cNvSpPr>
            <a:spLocks noGrp="1" noRot="1" noChangeAspect="1" noChangeArrowheads="1" noTextEdit="1"/>
          </p:cNvSpPr>
          <p:nvPr>
            <p:ph type="sldImg"/>
          </p:nvPr>
        </p:nvSpPr>
        <p:spPr>
          <a:xfrm>
            <a:off x="1144588" y="685800"/>
            <a:ext cx="4572000" cy="3429000"/>
          </a:xfrm>
          <a:ln/>
        </p:spPr>
      </p:sp>
      <p:sp>
        <p:nvSpPr>
          <p:cNvPr id="3176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E61D12-1A79-4973-A791-08E19A35C3B8}" type="slidenum">
              <a:rPr lang="ar-SA"/>
              <a:pPr/>
              <a:t>817</a:t>
            </a:fld>
            <a:endParaRPr lang="en-CA"/>
          </a:p>
        </p:txBody>
      </p:sp>
      <p:sp>
        <p:nvSpPr>
          <p:cNvPr id="3185666" name="Rectangle 2"/>
          <p:cNvSpPr>
            <a:spLocks noGrp="1" noRot="1" noChangeAspect="1" noChangeArrowheads="1" noTextEdit="1"/>
          </p:cNvSpPr>
          <p:nvPr>
            <p:ph type="sldImg"/>
          </p:nvPr>
        </p:nvSpPr>
        <p:spPr>
          <a:xfrm>
            <a:off x="1144588" y="685800"/>
            <a:ext cx="4572000" cy="3429000"/>
          </a:xfrm>
          <a:ln/>
        </p:spPr>
      </p:sp>
      <p:sp>
        <p:nvSpPr>
          <p:cNvPr id="3185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792181-0D56-409A-AB03-F9018BBAB20C}" type="slidenum">
              <a:rPr lang="ar-SA"/>
              <a:pPr/>
              <a:t>856</a:t>
            </a:fld>
            <a:endParaRPr lang="en-CA"/>
          </a:p>
        </p:txBody>
      </p:sp>
      <p:sp>
        <p:nvSpPr>
          <p:cNvPr id="3226626" name="Rectangle 2"/>
          <p:cNvSpPr>
            <a:spLocks noGrp="1" noRot="1" noChangeAspect="1" noChangeArrowheads="1" noTextEdit="1"/>
          </p:cNvSpPr>
          <p:nvPr>
            <p:ph type="sldImg"/>
          </p:nvPr>
        </p:nvSpPr>
        <p:spPr>
          <a:xfrm>
            <a:off x="1144588" y="685800"/>
            <a:ext cx="4572000" cy="3429000"/>
          </a:xfrm>
          <a:ln/>
        </p:spPr>
      </p:sp>
      <p:sp>
        <p:nvSpPr>
          <p:cNvPr id="3226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8C0C96-9E04-4B1B-A68B-4542BC4ECBEB}" type="slidenum">
              <a:rPr lang="ar-SA"/>
              <a:pPr/>
              <a:t>865</a:t>
            </a:fld>
            <a:endParaRPr lang="en-CA"/>
          </a:p>
        </p:txBody>
      </p:sp>
      <p:sp>
        <p:nvSpPr>
          <p:cNvPr id="3236866" name="Rectangle 2"/>
          <p:cNvSpPr>
            <a:spLocks noGrp="1" noRot="1" noChangeAspect="1" noChangeArrowheads="1" noTextEdit="1"/>
          </p:cNvSpPr>
          <p:nvPr>
            <p:ph type="sldImg"/>
          </p:nvPr>
        </p:nvSpPr>
        <p:spPr>
          <a:xfrm>
            <a:off x="1144588" y="685800"/>
            <a:ext cx="4572000" cy="3429000"/>
          </a:xfrm>
          <a:ln/>
        </p:spPr>
      </p:sp>
      <p:sp>
        <p:nvSpPr>
          <p:cNvPr id="3236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C7A282-5BD2-4937-B06A-EBD9873354BA}" type="slidenum">
              <a:rPr lang="ar-SA"/>
              <a:pPr/>
              <a:t>876</a:t>
            </a:fld>
            <a:endParaRPr lang="en-CA"/>
          </a:p>
        </p:txBody>
      </p:sp>
      <p:sp>
        <p:nvSpPr>
          <p:cNvPr id="3249154" name="Rectangle 2"/>
          <p:cNvSpPr>
            <a:spLocks noGrp="1" noRot="1" noChangeAspect="1" noChangeArrowheads="1" noTextEdit="1"/>
          </p:cNvSpPr>
          <p:nvPr>
            <p:ph type="sldImg"/>
          </p:nvPr>
        </p:nvSpPr>
        <p:spPr>
          <a:xfrm>
            <a:off x="1144588" y="685800"/>
            <a:ext cx="4572000" cy="3429000"/>
          </a:xfrm>
          <a:ln/>
        </p:spPr>
      </p:sp>
      <p:sp>
        <p:nvSpPr>
          <p:cNvPr id="3249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B29B6D-B0C8-4D23-8918-F90FBD8DDF26}" type="slidenum">
              <a:rPr lang="ar-SA"/>
              <a:pPr/>
              <a:t>913</a:t>
            </a:fld>
            <a:endParaRPr lang="en-CA"/>
          </a:p>
        </p:txBody>
      </p:sp>
      <p:sp>
        <p:nvSpPr>
          <p:cNvPr id="3288066" name="Rectangle 2"/>
          <p:cNvSpPr>
            <a:spLocks noGrp="1" noRot="1" noChangeAspect="1" noChangeArrowheads="1" noTextEdit="1"/>
          </p:cNvSpPr>
          <p:nvPr>
            <p:ph type="sldImg"/>
          </p:nvPr>
        </p:nvSpPr>
        <p:spPr>
          <a:xfrm>
            <a:off x="1144588" y="685800"/>
            <a:ext cx="4572000" cy="3429000"/>
          </a:xfrm>
          <a:ln/>
        </p:spPr>
      </p:sp>
      <p:sp>
        <p:nvSpPr>
          <p:cNvPr id="3288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691006-C8A2-4151-A789-366EDF9CDBF8}" type="slidenum">
              <a:rPr lang="ar-SA"/>
              <a:pPr/>
              <a:t>921</a:t>
            </a:fld>
            <a:endParaRPr lang="en-CA"/>
          </a:p>
        </p:txBody>
      </p:sp>
      <p:sp>
        <p:nvSpPr>
          <p:cNvPr id="3297282" name="Rectangle 2"/>
          <p:cNvSpPr>
            <a:spLocks noGrp="1" noRot="1" noChangeAspect="1" noChangeArrowheads="1" noTextEdit="1"/>
          </p:cNvSpPr>
          <p:nvPr>
            <p:ph type="sldImg"/>
          </p:nvPr>
        </p:nvSpPr>
        <p:spPr>
          <a:xfrm>
            <a:off x="1144588" y="685800"/>
            <a:ext cx="4572000" cy="3429000"/>
          </a:xfrm>
          <a:ln/>
        </p:spPr>
      </p:sp>
      <p:sp>
        <p:nvSpPr>
          <p:cNvPr id="3297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C2D2C0-B053-407D-8F1C-350F96FAB840}" type="slidenum">
              <a:rPr lang="ar-SA"/>
              <a:pPr/>
              <a:t>929</a:t>
            </a:fld>
            <a:endParaRPr lang="en-CA"/>
          </a:p>
        </p:txBody>
      </p:sp>
      <p:sp>
        <p:nvSpPr>
          <p:cNvPr id="3306498" name="Rectangle 2"/>
          <p:cNvSpPr>
            <a:spLocks noGrp="1" noRot="1" noChangeAspect="1" noChangeArrowheads="1" noTextEdit="1"/>
          </p:cNvSpPr>
          <p:nvPr>
            <p:ph type="sldImg"/>
          </p:nvPr>
        </p:nvSpPr>
        <p:spPr>
          <a:xfrm>
            <a:off x="1144588" y="685800"/>
            <a:ext cx="4572000" cy="3429000"/>
          </a:xfrm>
          <a:ln/>
        </p:spPr>
      </p:sp>
      <p:sp>
        <p:nvSpPr>
          <p:cNvPr id="3306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B7F341-1ECE-4586-AE41-B88BD8E21972}" type="slidenum">
              <a:rPr lang="ar-SA"/>
              <a:pPr/>
              <a:t>964</a:t>
            </a:fld>
            <a:endParaRPr lang="en-CA"/>
          </a:p>
        </p:txBody>
      </p:sp>
      <p:sp>
        <p:nvSpPr>
          <p:cNvPr id="3343362" name="Rectangle 2"/>
          <p:cNvSpPr>
            <a:spLocks noGrp="1" noRot="1" noChangeAspect="1" noChangeArrowheads="1" noTextEdit="1"/>
          </p:cNvSpPr>
          <p:nvPr>
            <p:ph type="sldImg"/>
          </p:nvPr>
        </p:nvSpPr>
        <p:spPr>
          <a:xfrm>
            <a:off x="1144588" y="685800"/>
            <a:ext cx="4572000" cy="3429000"/>
          </a:xfrm>
          <a:ln/>
        </p:spPr>
      </p:sp>
      <p:sp>
        <p:nvSpPr>
          <p:cNvPr id="3343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7B01C2-C87D-4780-A89E-F541A78C5D93}" type="slidenum">
              <a:rPr lang="ar-SA"/>
              <a:pPr/>
              <a:t>973</a:t>
            </a:fld>
            <a:endParaRPr lang="en-CA"/>
          </a:p>
        </p:txBody>
      </p:sp>
      <p:sp>
        <p:nvSpPr>
          <p:cNvPr id="3353602" name="Rectangle 2"/>
          <p:cNvSpPr>
            <a:spLocks noGrp="1" noRot="1" noChangeAspect="1" noChangeArrowheads="1" noTextEdit="1"/>
          </p:cNvSpPr>
          <p:nvPr>
            <p:ph type="sldImg"/>
          </p:nvPr>
        </p:nvSpPr>
        <p:spPr>
          <a:xfrm>
            <a:off x="1144588" y="685800"/>
            <a:ext cx="4572000" cy="3429000"/>
          </a:xfrm>
          <a:ln/>
        </p:spPr>
      </p:sp>
      <p:sp>
        <p:nvSpPr>
          <p:cNvPr id="3353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6FA26B-5690-4126-B1DE-E6814654BD71}" type="slidenum">
              <a:rPr lang="ar-SA"/>
              <a:pPr/>
              <a:t>981</a:t>
            </a:fld>
            <a:endParaRPr lang="en-CA"/>
          </a:p>
        </p:txBody>
      </p:sp>
      <p:sp>
        <p:nvSpPr>
          <p:cNvPr id="3362818" name="Rectangle 2"/>
          <p:cNvSpPr>
            <a:spLocks noGrp="1" noRot="1" noChangeAspect="1" noChangeArrowheads="1" noTextEdit="1"/>
          </p:cNvSpPr>
          <p:nvPr>
            <p:ph type="sldImg"/>
          </p:nvPr>
        </p:nvSpPr>
        <p:spPr>
          <a:xfrm>
            <a:off x="1144588" y="685800"/>
            <a:ext cx="4572000" cy="3429000"/>
          </a:xfrm>
          <a:ln/>
        </p:spPr>
      </p:sp>
      <p:sp>
        <p:nvSpPr>
          <p:cNvPr id="3362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018855-3AC8-4ADC-AA3F-51B276BD593F}" type="slidenum">
              <a:rPr lang="ar-SA"/>
              <a:pPr/>
              <a:t>1017</a:t>
            </a:fld>
            <a:endParaRPr lang="en-CA"/>
          </a:p>
        </p:txBody>
      </p:sp>
      <p:sp>
        <p:nvSpPr>
          <p:cNvPr id="3400706" name="Rectangle 2"/>
          <p:cNvSpPr>
            <a:spLocks noGrp="1" noRot="1" noChangeAspect="1" noChangeArrowheads="1" noTextEdit="1"/>
          </p:cNvSpPr>
          <p:nvPr>
            <p:ph type="sldImg"/>
          </p:nvPr>
        </p:nvSpPr>
        <p:spPr>
          <a:xfrm>
            <a:off x="1144588" y="685800"/>
            <a:ext cx="4572000" cy="3429000"/>
          </a:xfrm>
          <a:ln/>
        </p:spPr>
      </p:sp>
      <p:sp>
        <p:nvSpPr>
          <p:cNvPr id="3400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B99E74-73D7-4B7E-AFFE-48FEF4478537}" type="slidenum">
              <a:rPr lang="ar-SA"/>
              <a:pPr/>
              <a:t>1026</a:t>
            </a:fld>
            <a:endParaRPr lang="en-CA"/>
          </a:p>
        </p:txBody>
      </p:sp>
      <p:sp>
        <p:nvSpPr>
          <p:cNvPr id="3410946" name="Rectangle 2"/>
          <p:cNvSpPr>
            <a:spLocks noGrp="1" noRot="1" noChangeAspect="1" noChangeArrowheads="1" noTextEdit="1"/>
          </p:cNvSpPr>
          <p:nvPr>
            <p:ph type="sldImg"/>
          </p:nvPr>
        </p:nvSpPr>
        <p:spPr>
          <a:xfrm>
            <a:off x="1144588" y="685800"/>
            <a:ext cx="4572000" cy="3429000"/>
          </a:xfrm>
          <a:ln/>
        </p:spPr>
      </p:sp>
      <p:sp>
        <p:nvSpPr>
          <p:cNvPr id="34109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A4ED50-32FB-4D33-8F7F-8EBF616E7F12}" type="slidenum">
              <a:rPr lang="ar-SA"/>
              <a:pPr/>
              <a:t>1032</a:t>
            </a:fld>
            <a:endParaRPr lang="en-CA"/>
          </a:p>
        </p:txBody>
      </p:sp>
      <p:sp>
        <p:nvSpPr>
          <p:cNvPr id="3418114" name="Rectangle 2"/>
          <p:cNvSpPr>
            <a:spLocks noGrp="1" noRot="1" noChangeAspect="1" noChangeArrowheads="1" noTextEdit="1"/>
          </p:cNvSpPr>
          <p:nvPr>
            <p:ph type="sldImg"/>
          </p:nvPr>
        </p:nvSpPr>
        <p:spPr>
          <a:xfrm>
            <a:off x="1144588" y="685800"/>
            <a:ext cx="4572000" cy="3429000"/>
          </a:xfrm>
          <a:ln/>
        </p:spPr>
      </p:sp>
      <p:sp>
        <p:nvSpPr>
          <p:cNvPr id="3418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C8D1DC-448D-455B-A09B-7375D75CDEDE}" type="slidenum">
              <a:rPr lang="ar-SA"/>
              <a:pPr/>
              <a:t>1059</a:t>
            </a:fld>
            <a:endParaRPr lang="en-CA"/>
          </a:p>
        </p:txBody>
      </p:sp>
      <p:sp>
        <p:nvSpPr>
          <p:cNvPr id="3446786" name="Rectangle 2"/>
          <p:cNvSpPr>
            <a:spLocks noGrp="1" noRot="1" noChangeAspect="1" noChangeArrowheads="1" noTextEdit="1"/>
          </p:cNvSpPr>
          <p:nvPr>
            <p:ph type="sldImg"/>
          </p:nvPr>
        </p:nvSpPr>
        <p:spPr>
          <a:xfrm>
            <a:off x="1144588" y="685800"/>
            <a:ext cx="4572000" cy="3429000"/>
          </a:xfrm>
          <a:ln/>
        </p:spPr>
      </p:sp>
      <p:sp>
        <p:nvSpPr>
          <p:cNvPr id="3446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5C67AA-43ED-40B3-87CA-444D36DEE54B}" type="slidenum">
              <a:rPr lang="ar-SA"/>
              <a:pPr/>
              <a:t>1067</a:t>
            </a:fld>
            <a:endParaRPr lang="en-CA"/>
          </a:p>
        </p:txBody>
      </p:sp>
      <p:sp>
        <p:nvSpPr>
          <p:cNvPr id="3456002" name="Rectangle 2"/>
          <p:cNvSpPr>
            <a:spLocks noGrp="1" noRot="1" noChangeAspect="1" noChangeArrowheads="1" noTextEdit="1"/>
          </p:cNvSpPr>
          <p:nvPr>
            <p:ph type="sldImg"/>
          </p:nvPr>
        </p:nvSpPr>
        <p:spPr>
          <a:xfrm>
            <a:off x="1144588" y="685800"/>
            <a:ext cx="4572000" cy="3429000"/>
          </a:xfrm>
          <a:ln/>
        </p:spPr>
      </p:sp>
      <p:sp>
        <p:nvSpPr>
          <p:cNvPr id="3456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808CFF-4120-4552-908B-1D1CBE0AEA1B}" type="slidenum">
              <a:rPr lang="ar-SA"/>
              <a:pPr/>
              <a:t>1073</a:t>
            </a:fld>
            <a:endParaRPr lang="en-CA"/>
          </a:p>
        </p:txBody>
      </p:sp>
      <p:sp>
        <p:nvSpPr>
          <p:cNvPr id="3463170" name="Rectangle 2"/>
          <p:cNvSpPr>
            <a:spLocks noGrp="1" noRot="1" noChangeAspect="1" noChangeArrowheads="1" noTextEdit="1"/>
          </p:cNvSpPr>
          <p:nvPr>
            <p:ph type="sldImg"/>
          </p:nvPr>
        </p:nvSpPr>
        <p:spPr>
          <a:xfrm>
            <a:off x="1144588" y="685800"/>
            <a:ext cx="4572000" cy="3429000"/>
          </a:xfrm>
          <a:ln/>
        </p:spPr>
      </p:sp>
      <p:sp>
        <p:nvSpPr>
          <p:cNvPr id="34631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7226FC-46DC-4EEB-9A70-2B377AEEFA3F}" type="slidenum">
              <a:rPr lang="ar-SA"/>
              <a:pPr/>
              <a:t>1098</a:t>
            </a:fld>
            <a:endParaRPr lang="en-CA"/>
          </a:p>
        </p:txBody>
      </p:sp>
      <p:sp>
        <p:nvSpPr>
          <p:cNvPr id="3489794" name="Rectangle 2"/>
          <p:cNvSpPr>
            <a:spLocks noGrp="1" noRot="1" noChangeAspect="1" noChangeArrowheads="1" noTextEdit="1"/>
          </p:cNvSpPr>
          <p:nvPr>
            <p:ph type="sldImg"/>
          </p:nvPr>
        </p:nvSpPr>
        <p:spPr>
          <a:xfrm>
            <a:off x="1144588" y="685800"/>
            <a:ext cx="4572000" cy="3429000"/>
          </a:xfrm>
          <a:ln/>
        </p:spPr>
      </p:sp>
      <p:sp>
        <p:nvSpPr>
          <p:cNvPr id="3489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E829C8-3F7E-42D8-B11C-991B012A8750}" type="slidenum">
              <a:rPr lang="ar-SA"/>
              <a:pPr/>
              <a:t>1110</a:t>
            </a:fld>
            <a:endParaRPr lang="en-CA"/>
          </a:p>
        </p:txBody>
      </p:sp>
      <p:sp>
        <p:nvSpPr>
          <p:cNvPr id="3503106" name="Rectangle 2"/>
          <p:cNvSpPr>
            <a:spLocks noGrp="1" noRot="1" noChangeAspect="1" noChangeArrowheads="1" noTextEdit="1"/>
          </p:cNvSpPr>
          <p:nvPr>
            <p:ph type="sldImg"/>
          </p:nvPr>
        </p:nvSpPr>
        <p:spPr>
          <a:xfrm>
            <a:off x="1144588" y="685800"/>
            <a:ext cx="4572000" cy="3429000"/>
          </a:xfrm>
          <a:ln/>
        </p:spPr>
      </p:sp>
      <p:sp>
        <p:nvSpPr>
          <p:cNvPr id="35031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61599C-5D76-4D13-8B1C-BABCB3BD9124}" type="slidenum">
              <a:rPr lang="ar-SA"/>
              <a:pPr/>
              <a:t>1119</a:t>
            </a:fld>
            <a:endParaRPr lang="en-CA"/>
          </a:p>
        </p:txBody>
      </p:sp>
      <p:sp>
        <p:nvSpPr>
          <p:cNvPr id="3513346" name="Rectangle 2"/>
          <p:cNvSpPr>
            <a:spLocks noGrp="1" noRot="1" noChangeAspect="1" noChangeArrowheads="1" noTextEdit="1"/>
          </p:cNvSpPr>
          <p:nvPr>
            <p:ph type="sldImg"/>
          </p:nvPr>
        </p:nvSpPr>
        <p:spPr>
          <a:xfrm>
            <a:off x="1144588" y="685800"/>
            <a:ext cx="4572000" cy="3429000"/>
          </a:xfrm>
          <a:ln/>
        </p:spPr>
      </p:sp>
      <p:sp>
        <p:nvSpPr>
          <p:cNvPr id="3513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4DA307-05DA-48C3-AB7F-1EBBF9BEAF0C}" type="slidenum">
              <a:rPr lang="ar-SA"/>
              <a:pPr/>
              <a:t>1154</a:t>
            </a:fld>
            <a:endParaRPr lang="en-CA"/>
          </a:p>
        </p:txBody>
      </p:sp>
      <p:sp>
        <p:nvSpPr>
          <p:cNvPr id="3550210" name="Rectangle 2"/>
          <p:cNvSpPr>
            <a:spLocks noGrp="1" noRot="1" noChangeAspect="1" noChangeArrowheads="1" noTextEdit="1"/>
          </p:cNvSpPr>
          <p:nvPr>
            <p:ph type="sldImg"/>
          </p:nvPr>
        </p:nvSpPr>
        <p:spPr>
          <a:xfrm>
            <a:off x="1144588" y="685800"/>
            <a:ext cx="4572000" cy="3429000"/>
          </a:xfrm>
          <a:ln/>
        </p:spPr>
      </p:sp>
      <p:sp>
        <p:nvSpPr>
          <p:cNvPr id="35502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3C79CD-5745-48C3-812C-EDA1AC2A8EE2}" type="slidenum">
              <a:rPr lang="ar-SA"/>
              <a:pPr/>
              <a:t>1164</a:t>
            </a:fld>
            <a:endParaRPr lang="en-CA"/>
          </a:p>
        </p:txBody>
      </p:sp>
      <p:sp>
        <p:nvSpPr>
          <p:cNvPr id="3561474" name="Rectangle 2"/>
          <p:cNvSpPr>
            <a:spLocks noGrp="1" noRot="1" noChangeAspect="1" noChangeArrowheads="1" noTextEdit="1"/>
          </p:cNvSpPr>
          <p:nvPr>
            <p:ph type="sldImg"/>
          </p:nvPr>
        </p:nvSpPr>
        <p:spPr>
          <a:xfrm>
            <a:off x="1144588" y="685800"/>
            <a:ext cx="4572000" cy="3429000"/>
          </a:xfrm>
          <a:ln/>
        </p:spPr>
      </p:sp>
      <p:sp>
        <p:nvSpPr>
          <p:cNvPr id="3561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76AABA-0441-46BD-AA59-34F3B45A3FFC}" type="slidenum">
              <a:rPr lang="ar-SA"/>
              <a:pPr/>
              <a:t>1170</a:t>
            </a:fld>
            <a:endParaRPr lang="en-CA"/>
          </a:p>
        </p:txBody>
      </p:sp>
      <p:sp>
        <p:nvSpPr>
          <p:cNvPr id="3568642" name="Rectangle 2"/>
          <p:cNvSpPr>
            <a:spLocks noGrp="1" noRot="1" noChangeAspect="1" noChangeArrowheads="1" noTextEdit="1"/>
          </p:cNvSpPr>
          <p:nvPr>
            <p:ph type="sldImg"/>
          </p:nvPr>
        </p:nvSpPr>
        <p:spPr>
          <a:xfrm>
            <a:off x="1144588" y="685800"/>
            <a:ext cx="4572000" cy="3429000"/>
          </a:xfrm>
          <a:ln/>
        </p:spPr>
      </p:sp>
      <p:sp>
        <p:nvSpPr>
          <p:cNvPr id="35686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8E3CC7-7A3D-4E21-B9A1-36816229978D}" type="slidenum">
              <a:rPr lang="ar-SA"/>
              <a:pPr/>
              <a:t>1206</a:t>
            </a:fld>
            <a:endParaRPr lang="en-CA"/>
          </a:p>
        </p:txBody>
      </p:sp>
      <p:sp>
        <p:nvSpPr>
          <p:cNvPr id="3606530" name="Rectangle 2"/>
          <p:cNvSpPr>
            <a:spLocks noGrp="1" noRot="1" noChangeAspect="1" noChangeArrowheads="1" noTextEdit="1"/>
          </p:cNvSpPr>
          <p:nvPr>
            <p:ph type="sldImg"/>
          </p:nvPr>
        </p:nvSpPr>
        <p:spPr>
          <a:xfrm>
            <a:off x="1144588" y="685800"/>
            <a:ext cx="4572000" cy="3429000"/>
          </a:xfrm>
          <a:ln/>
        </p:spPr>
      </p:sp>
      <p:sp>
        <p:nvSpPr>
          <p:cNvPr id="36065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E3888B-D57E-4448-8C1A-6D2E341B0E39}" type="slidenum">
              <a:rPr lang="ar-SA"/>
              <a:pPr/>
              <a:t>1217</a:t>
            </a:fld>
            <a:endParaRPr lang="en-CA"/>
          </a:p>
        </p:txBody>
      </p:sp>
      <p:sp>
        <p:nvSpPr>
          <p:cNvPr id="3618818" name="Rectangle 2"/>
          <p:cNvSpPr>
            <a:spLocks noGrp="1" noRot="1" noChangeAspect="1" noChangeArrowheads="1" noTextEdit="1"/>
          </p:cNvSpPr>
          <p:nvPr>
            <p:ph type="sldImg"/>
          </p:nvPr>
        </p:nvSpPr>
        <p:spPr>
          <a:xfrm>
            <a:off x="1144588" y="685800"/>
            <a:ext cx="4572000" cy="3429000"/>
          </a:xfrm>
          <a:ln/>
        </p:spPr>
      </p:sp>
      <p:sp>
        <p:nvSpPr>
          <p:cNvPr id="3618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25776B-C024-4541-8D42-0D4227BDE301}" type="slidenum">
              <a:rPr lang="ar-SA"/>
              <a:pPr/>
              <a:t>1225</a:t>
            </a:fld>
            <a:endParaRPr lang="en-CA"/>
          </a:p>
        </p:txBody>
      </p:sp>
      <p:sp>
        <p:nvSpPr>
          <p:cNvPr id="3628034" name="Rectangle 2"/>
          <p:cNvSpPr>
            <a:spLocks noGrp="1" noRot="1" noChangeAspect="1" noChangeArrowheads="1" noTextEdit="1"/>
          </p:cNvSpPr>
          <p:nvPr>
            <p:ph type="sldImg"/>
          </p:nvPr>
        </p:nvSpPr>
        <p:spPr>
          <a:xfrm>
            <a:off x="1144588" y="685800"/>
            <a:ext cx="4572000" cy="3429000"/>
          </a:xfrm>
          <a:ln/>
        </p:spPr>
      </p:sp>
      <p:sp>
        <p:nvSpPr>
          <p:cNvPr id="36280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9842C1-D7CD-48EA-8C6D-DE0624CE2586}" type="slidenum">
              <a:rPr lang="ar-SA"/>
              <a:pPr/>
              <a:t>1252</a:t>
            </a:fld>
            <a:endParaRPr lang="en-CA"/>
          </a:p>
        </p:txBody>
      </p:sp>
      <p:sp>
        <p:nvSpPr>
          <p:cNvPr id="3656706" name="Rectangle 2"/>
          <p:cNvSpPr>
            <a:spLocks noGrp="1" noRot="1" noChangeAspect="1" noChangeArrowheads="1" noTextEdit="1"/>
          </p:cNvSpPr>
          <p:nvPr>
            <p:ph type="sldImg"/>
          </p:nvPr>
        </p:nvSpPr>
        <p:spPr>
          <a:xfrm>
            <a:off x="1144588" y="685800"/>
            <a:ext cx="4572000" cy="3429000"/>
          </a:xfrm>
          <a:ln/>
        </p:spPr>
      </p:sp>
      <p:sp>
        <p:nvSpPr>
          <p:cNvPr id="3656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B332E1-CB2A-4BD5-8EA3-C6EC366B5E15}" type="slidenum">
              <a:rPr lang="ar-SA"/>
              <a:pPr/>
              <a:t>1260</a:t>
            </a:fld>
            <a:endParaRPr lang="en-CA"/>
          </a:p>
        </p:txBody>
      </p:sp>
      <p:sp>
        <p:nvSpPr>
          <p:cNvPr id="3665922" name="Rectangle 2"/>
          <p:cNvSpPr>
            <a:spLocks noGrp="1" noRot="1" noChangeAspect="1" noChangeArrowheads="1" noTextEdit="1"/>
          </p:cNvSpPr>
          <p:nvPr>
            <p:ph type="sldImg"/>
          </p:nvPr>
        </p:nvSpPr>
        <p:spPr>
          <a:xfrm>
            <a:off x="1144588" y="685800"/>
            <a:ext cx="4572000" cy="3429000"/>
          </a:xfrm>
          <a:ln/>
        </p:spPr>
      </p:sp>
      <p:sp>
        <p:nvSpPr>
          <p:cNvPr id="36659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F2A97E-5FF7-4A28-883F-74C585DD6817}" type="slidenum">
              <a:rPr lang="ar-SA"/>
              <a:pPr/>
              <a:t>1267</a:t>
            </a:fld>
            <a:endParaRPr lang="en-CA"/>
          </a:p>
        </p:txBody>
      </p:sp>
      <p:sp>
        <p:nvSpPr>
          <p:cNvPr id="3674114" name="Rectangle 2"/>
          <p:cNvSpPr>
            <a:spLocks noGrp="1" noRot="1" noChangeAspect="1" noChangeArrowheads="1" noTextEdit="1"/>
          </p:cNvSpPr>
          <p:nvPr>
            <p:ph type="sldImg"/>
          </p:nvPr>
        </p:nvSpPr>
        <p:spPr>
          <a:xfrm>
            <a:off x="1144588" y="685800"/>
            <a:ext cx="4572000" cy="3429000"/>
          </a:xfrm>
          <a:ln/>
        </p:spPr>
      </p:sp>
      <p:sp>
        <p:nvSpPr>
          <p:cNvPr id="3674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A9588B-5B47-481E-AAD6-9C68BF6A9AA2}" type="slidenum">
              <a:rPr lang="ar-SA"/>
              <a:pPr/>
              <a:t>1305</a:t>
            </a:fld>
            <a:endParaRPr lang="en-CA"/>
          </a:p>
        </p:txBody>
      </p:sp>
      <p:sp>
        <p:nvSpPr>
          <p:cNvPr id="3714050" name="Rectangle 2"/>
          <p:cNvSpPr>
            <a:spLocks noGrp="1" noRot="1" noChangeAspect="1" noChangeArrowheads="1" noTextEdit="1"/>
          </p:cNvSpPr>
          <p:nvPr>
            <p:ph type="sldImg"/>
          </p:nvPr>
        </p:nvSpPr>
        <p:spPr>
          <a:xfrm>
            <a:off x="1144588" y="685800"/>
            <a:ext cx="4572000" cy="3429000"/>
          </a:xfrm>
          <a:ln/>
        </p:spPr>
      </p:sp>
      <p:sp>
        <p:nvSpPr>
          <p:cNvPr id="3714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4B2CD7-F401-49DE-B90B-64B373355150}" type="slidenum">
              <a:rPr lang="ar-SA"/>
              <a:pPr/>
              <a:t>1317</a:t>
            </a:fld>
            <a:endParaRPr lang="en-CA"/>
          </a:p>
        </p:txBody>
      </p:sp>
      <p:sp>
        <p:nvSpPr>
          <p:cNvPr id="3727362" name="Rectangle 2"/>
          <p:cNvSpPr>
            <a:spLocks noGrp="1" noRot="1" noChangeAspect="1" noChangeArrowheads="1" noTextEdit="1"/>
          </p:cNvSpPr>
          <p:nvPr>
            <p:ph type="sldImg"/>
          </p:nvPr>
        </p:nvSpPr>
        <p:spPr>
          <a:xfrm>
            <a:off x="1144588" y="685800"/>
            <a:ext cx="4572000" cy="3429000"/>
          </a:xfrm>
          <a:ln/>
        </p:spPr>
      </p:sp>
      <p:sp>
        <p:nvSpPr>
          <p:cNvPr id="3727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351D6C-C9A3-418A-8E6B-4A2874730A24}" type="slidenum">
              <a:rPr lang="ar-SA"/>
              <a:pPr/>
              <a:t>1325</a:t>
            </a:fld>
            <a:endParaRPr lang="en-CA"/>
          </a:p>
        </p:txBody>
      </p:sp>
      <p:sp>
        <p:nvSpPr>
          <p:cNvPr id="3736578" name="Rectangle 2"/>
          <p:cNvSpPr>
            <a:spLocks noGrp="1" noRot="1" noChangeAspect="1" noChangeArrowheads="1" noTextEdit="1"/>
          </p:cNvSpPr>
          <p:nvPr>
            <p:ph type="sldImg"/>
          </p:nvPr>
        </p:nvSpPr>
        <p:spPr>
          <a:xfrm>
            <a:off x="1144588" y="685800"/>
            <a:ext cx="4572000" cy="3429000"/>
          </a:xfrm>
          <a:ln/>
        </p:spPr>
      </p:sp>
      <p:sp>
        <p:nvSpPr>
          <p:cNvPr id="3736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FD8FFF-CB48-45B0-9E06-C53F2129D4EB}" type="slidenum">
              <a:rPr lang="ar-SA"/>
              <a:pPr/>
              <a:t>1363</a:t>
            </a:fld>
            <a:endParaRPr lang="en-CA"/>
          </a:p>
        </p:txBody>
      </p:sp>
      <p:sp>
        <p:nvSpPr>
          <p:cNvPr id="3776514" name="Rectangle 2"/>
          <p:cNvSpPr>
            <a:spLocks noGrp="1" noRot="1" noChangeAspect="1" noChangeArrowheads="1" noTextEdit="1"/>
          </p:cNvSpPr>
          <p:nvPr>
            <p:ph type="sldImg"/>
          </p:nvPr>
        </p:nvSpPr>
        <p:spPr>
          <a:xfrm>
            <a:off x="1144588" y="685800"/>
            <a:ext cx="4572000" cy="3429000"/>
          </a:xfrm>
          <a:ln/>
        </p:spPr>
      </p:sp>
      <p:sp>
        <p:nvSpPr>
          <p:cNvPr id="37765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87421A-9907-46CA-A513-BAAC8F0672A3}" type="slidenum">
              <a:rPr lang="ar-SA"/>
              <a:pPr/>
              <a:t>1370</a:t>
            </a:fld>
            <a:endParaRPr lang="en-CA"/>
          </a:p>
        </p:txBody>
      </p:sp>
      <p:sp>
        <p:nvSpPr>
          <p:cNvPr id="3784706" name="Rectangle 2"/>
          <p:cNvSpPr>
            <a:spLocks noGrp="1" noRot="1" noChangeAspect="1" noChangeArrowheads="1" noTextEdit="1"/>
          </p:cNvSpPr>
          <p:nvPr>
            <p:ph type="sldImg"/>
          </p:nvPr>
        </p:nvSpPr>
        <p:spPr>
          <a:xfrm>
            <a:off x="1144588" y="685800"/>
            <a:ext cx="4572000" cy="3429000"/>
          </a:xfrm>
          <a:ln/>
        </p:spPr>
      </p:sp>
      <p:sp>
        <p:nvSpPr>
          <p:cNvPr id="3784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FDE071-F48C-42AF-8DA7-527DFFBAE97C}" type="slidenum">
              <a:rPr lang="ar-SA"/>
              <a:pPr/>
              <a:t>1380</a:t>
            </a:fld>
            <a:endParaRPr lang="en-CA"/>
          </a:p>
        </p:txBody>
      </p:sp>
      <p:sp>
        <p:nvSpPr>
          <p:cNvPr id="3795970" name="Rectangle 2"/>
          <p:cNvSpPr>
            <a:spLocks noGrp="1" noRot="1" noChangeAspect="1" noChangeArrowheads="1" noTextEdit="1"/>
          </p:cNvSpPr>
          <p:nvPr>
            <p:ph type="sldImg"/>
          </p:nvPr>
        </p:nvSpPr>
        <p:spPr>
          <a:xfrm>
            <a:off x="1144588" y="685800"/>
            <a:ext cx="4572000" cy="3429000"/>
          </a:xfrm>
          <a:ln/>
        </p:spPr>
      </p:sp>
      <p:sp>
        <p:nvSpPr>
          <p:cNvPr id="3795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C7A11A-95FE-4C5C-9448-F62EA4B20A2F}" type="slidenum">
              <a:rPr lang="ar-SA"/>
              <a:pPr/>
              <a:t>1418</a:t>
            </a:fld>
            <a:endParaRPr lang="en-CA"/>
          </a:p>
        </p:txBody>
      </p:sp>
      <p:sp>
        <p:nvSpPr>
          <p:cNvPr id="3835906" name="Rectangle 2"/>
          <p:cNvSpPr>
            <a:spLocks noGrp="1" noRot="1" noChangeAspect="1" noChangeArrowheads="1" noTextEdit="1"/>
          </p:cNvSpPr>
          <p:nvPr>
            <p:ph type="sldImg"/>
          </p:nvPr>
        </p:nvSpPr>
        <p:spPr>
          <a:xfrm>
            <a:off x="1144588" y="685800"/>
            <a:ext cx="4572000" cy="3429000"/>
          </a:xfrm>
          <a:ln/>
        </p:spPr>
      </p:sp>
      <p:sp>
        <p:nvSpPr>
          <p:cNvPr id="38359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B1A3E5-304B-4AA5-90DD-8829ADC7133D}" type="slidenum">
              <a:rPr lang="ar-SA"/>
              <a:pPr/>
              <a:t>1426</a:t>
            </a:fld>
            <a:endParaRPr lang="en-CA"/>
          </a:p>
        </p:txBody>
      </p:sp>
      <p:sp>
        <p:nvSpPr>
          <p:cNvPr id="3845122" name="Rectangle 2"/>
          <p:cNvSpPr>
            <a:spLocks noGrp="1" noRot="1" noChangeAspect="1" noChangeArrowheads="1" noTextEdit="1"/>
          </p:cNvSpPr>
          <p:nvPr>
            <p:ph type="sldImg"/>
          </p:nvPr>
        </p:nvSpPr>
        <p:spPr>
          <a:xfrm>
            <a:off x="1144588" y="685800"/>
            <a:ext cx="4572000" cy="3429000"/>
          </a:xfrm>
          <a:ln/>
        </p:spPr>
      </p:sp>
      <p:sp>
        <p:nvSpPr>
          <p:cNvPr id="3845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9FCC71-1787-4D5A-A223-4DCF1771E08B}" type="slidenum">
              <a:rPr lang="ar-SA"/>
              <a:pPr/>
              <a:t>1435</a:t>
            </a:fld>
            <a:endParaRPr lang="en-CA"/>
          </a:p>
        </p:txBody>
      </p:sp>
      <p:sp>
        <p:nvSpPr>
          <p:cNvPr id="3855362" name="Rectangle 2"/>
          <p:cNvSpPr>
            <a:spLocks noGrp="1" noRot="1" noChangeAspect="1" noChangeArrowheads="1" noTextEdit="1"/>
          </p:cNvSpPr>
          <p:nvPr>
            <p:ph type="sldImg"/>
          </p:nvPr>
        </p:nvSpPr>
        <p:spPr>
          <a:xfrm>
            <a:off x="1144588" y="685800"/>
            <a:ext cx="4572000" cy="3429000"/>
          </a:xfrm>
          <a:ln/>
        </p:spPr>
      </p:sp>
      <p:sp>
        <p:nvSpPr>
          <p:cNvPr id="3855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FF434B-4DB7-4753-B761-05C07E098788}" type="slidenum">
              <a:rPr lang="ar-SA"/>
              <a:pPr/>
              <a:t>1468</a:t>
            </a:fld>
            <a:endParaRPr lang="en-CA"/>
          </a:p>
        </p:txBody>
      </p:sp>
      <p:sp>
        <p:nvSpPr>
          <p:cNvPr id="3890178" name="Rectangle 2"/>
          <p:cNvSpPr>
            <a:spLocks noGrp="1" noRot="1" noChangeAspect="1" noChangeArrowheads="1" noTextEdit="1"/>
          </p:cNvSpPr>
          <p:nvPr>
            <p:ph type="sldImg"/>
          </p:nvPr>
        </p:nvSpPr>
        <p:spPr>
          <a:xfrm>
            <a:off x="1144588" y="685800"/>
            <a:ext cx="4572000" cy="3429000"/>
          </a:xfrm>
          <a:ln/>
        </p:spPr>
      </p:sp>
      <p:sp>
        <p:nvSpPr>
          <p:cNvPr id="38901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2B1156-FD9A-4550-9C73-FE11FA8C8A71}" type="slidenum">
              <a:rPr lang="ar-SA"/>
              <a:pPr/>
              <a:t>1476</a:t>
            </a:fld>
            <a:endParaRPr lang="en-CA"/>
          </a:p>
        </p:txBody>
      </p:sp>
      <p:sp>
        <p:nvSpPr>
          <p:cNvPr id="3899394" name="Rectangle 2"/>
          <p:cNvSpPr>
            <a:spLocks noGrp="1" noRot="1" noChangeAspect="1" noChangeArrowheads="1" noTextEdit="1"/>
          </p:cNvSpPr>
          <p:nvPr>
            <p:ph type="sldImg"/>
          </p:nvPr>
        </p:nvSpPr>
        <p:spPr>
          <a:xfrm>
            <a:off x="1144588" y="685800"/>
            <a:ext cx="4572000" cy="3429000"/>
          </a:xfrm>
          <a:ln/>
        </p:spPr>
      </p:sp>
      <p:sp>
        <p:nvSpPr>
          <p:cNvPr id="3899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1259CD-16E2-4DA6-A85A-FDE1A6F00272}" type="slidenum">
              <a:rPr lang="ar-SA"/>
              <a:pPr/>
              <a:t>1484</a:t>
            </a:fld>
            <a:endParaRPr lang="en-CA"/>
          </a:p>
        </p:txBody>
      </p:sp>
      <p:sp>
        <p:nvSpPr>
          <p:cNvPr id="3908610" name="Rectangle 2"/>
          <p:cNvSpPr>
            <a:spLocks noGrp="1" noRot="1" noChangeAspect="1" noChangeArrowheads="1" noTextEdit="1"/>
          </p:cNvSpPr>
          <p:nvPr>
            <p:ph type="sldImg"/>
          </p:nvPr>
        </p:nvSpPr>
        <p:spPr>
          <a:xfrm>
            <a:off x="1144588" y="685800"/>
            <a:ext cx="4572000" cy="3429000"/>
          </a:xfrm>
          <a:ln/>
        </p:spPr>
      </p:sp>
      <p:sp>
        <p:nvSpPr>
          <p:cNvPr id="3908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6125D9-FD3D-404F-9B7A-E8D50FF0E413}" type="slidenum">
              <a:rPr lang="ar-SA"/>
              <a:pPr/>
              <a:t>1519</a:t>
            </a:fld>
            <a:endParaRPr lang="en-CA"/>
          </a:p>
        </p:txBody>
      </p:sp>
      <p:sp>
        <p:nvSpPr>
          <p:cNvPr id="3945474" name="Rectangle 2"/>
          <p:cNvSpPr>
            <a:spLocks noGrp="1" noRot="1" noChangeAspect="1" noChangeArrowheads="1" noTextEdit="1"/>
          </p:cNvSpPr>
          <p:nvPr>
            <p:ph type="sldImg"/>
          </p:nvPr>
        </p:nvSpPr>
        <p:spPr>
          <a:xfrm>
            <a:off x="1144588" y="685800"/>
            <a:ext cx="4572000" cy="3429000"/>
          </a:xfrm>
          <a:ln/>
        </p:spPr>
      </p:sp>
      <p:sp>
        <p:nvSpPr>
          <p:cNvPr id="3945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D63CFA-73CA-45C7-A230-59B9B95F213E}" type="slidenum">
              <a:rPr lang="ar-SA"/>
              <a:pPr/>
              <a:t>1528</a:t>
            </a:fld>
            <a:endParaRPr lang="en-CA"/>
          </a:p>
        </p:txBody>
      </p:sp>
      <p:sp>
        <p:nvSpPr>
          <p:cNvPr id="3955714" name="Rectangle 2"/>
          <p:cNvSpPr>
            <a:spLocks noGrp="1" noRot="1" noChangeAspect="1" noChangeArrowheads="1" noTextEdit="1"/>
          </p:cNvSpPr>
          <p:nvPr>
            <p:ph type="sldImg"/>
          </p:nvPr>
        </p:nvSpPr>
        <p:spPr>
          <a:xfrm>
            <a:off x="1144588" y="685800"/>
            <a:ext cx="4572000" cy="3429000"/>
          </a:xfrm>
          <a:ln/>
        </p:spPr>
      </p:sp>
      <p:sp>
        <p:nvSpPr>
          <p:cNvPr id="3955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CD3FA3-E93D-4E7B-9DE6-91545E49516E}" type="slidenum">
              <a:rPr lang="ar-SA"/>
              <a:pPr/>
              <a:t>1536</a:t>
            </a:fld>
            <a:endParaRPr lang="en-CA"/>
          </a:p>
        </p:txBody>
      </p:sp>
      <p:sp>
        <p:nvSpPr>
          <p:cNvPr id="3964930" name="Rectangle 2"/>
          <p:cNvSpPr>
            <a:spLocks noGrp="1" noRot="1" noChangeAspect="1" noChangeArrowheads="1" noTextEdit="1"/>
          </p:cNvSpPr>
          <p:nvPr>
            <p:ph type="sldImg"/>
          </p:nvPr>
        </p:nvSpPr>
        <p:spPr>
          <a:xfrm>
            <a:off x="1144588" y="685800"/>
            <a:ext cx="4572000" cy="3429000"/>
          </a:xfrm>
          <a:ln/>
        </p:spPr>
      </p:sp>
      <p:sp>
        <p:nvSpPr>
          <p:cNvPr id="3964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006593-56B2-4E93-A750-9C8EF1328961}" type="slidenum">
              <a:rPr lang="ar-SA"/>
              <a:pPr/>
              <a:t>1573</a:t>
            </a:fld>
            <a:endParaRPr lang="en-CA"/>
          </a:p>
        </p:txBody>
      </p:sp>
      <p:sp>
        <p:nvSpPr>
          <p:cNvPr id="4001794" name="Rectangle 2"/>
          <p:cNvSpPr>
            <a:spLocks noGrp="1" noRot="1" noChangeAspect="1" noChangeArrowheads="1" noTextEdit="1"/>
          </p:cNvSpPr>
          <p:nvPr>
            <p:ph type="sldImg"/>
          </p:nvPr>
        </p:nvSpPr>
        <p:spPr>
          <a:xfrm>
            <a:off x="1144588" y="685800"/>
            <a:ext cx="4572000" cy="3429000"/>
          </a:xfrm>
          <a:ln/>
        </p:spPr>
      </p:sp>
      <p:sp>
        <p:nvSpPr>
          <p:cNvPr id="4001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381A45-B716-478D-8895-75DCA06BD154}" type="slidenum">
              <a:rPr lang="ar-SA"/>
              <a:pPr/>
              <a:t>1581</a:t>
            </a:fld>
            <a:endParaRPr lang="en-CA"/>
          </a:p>
        </p:txBody>
      </p:sp>
      <p:sp>
        <p:nvSpPr>
          <p:cNvPr id="4011010" name="Rectangle 2"/>
          <p:cNvSpPr>
            <a:spLocks noGrp="1" noRot="1" noChangeAspect="1" noChangeArrowheads="1" noTextEdit="1"/>
          </p:cNvSpPr>
          <p:nvPr>
            <p:ph type="sldImg"/>
          </p:nvPr>
        </p:nvSpPr>
        <p:spPr>
          <a:xfrm>
            <a:off x="1144588" y="685800"/>
            <a:ext cx="4572000" cy="3429000"/>
          </a:xfrm>
          <a:ln/>
        </p:spPr>
      </p:sp>
      <p:sp>
        <p:nvSpPr>
          <p:cNvPr id="4011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75B336-7304-45B9-84D6-DD736DAE6679}" type="slidenum">
              <a:rPr lang="ar-SA"/>
              <a:pPr/>
              <a:t>1587</a:t>
            </a:fld>
            <a:endParaRPr lang="en-CA"/>
          </a:p>
        </p:txBody>
      </p:sp>
      <p:sp>
        <p:nvSpPr>
          <p:cNvPr id="4018178" name="Rectangle 2"/>
          <p:cNvSpPr>
            <a:spLocks noGrp="1" noRot="1" noChangeAspect="1" noChangeArrowheads="1" noTextEdit="1"/>
          </p:cNvSpPr>
          <p:nvPr>
            <p:ph type="sldImg"/>
          </p:nvPr>
        </p:nvSpPr>
        <p:spPr>
          <a:xfrm>
            <a:off x="1144588" y="685800"/>
            <a:ext cx="4572000" cy="3429000"/>
          </a:xfrm>
          <a:ln/>
        </p:spPr>
      </p:sp>
      <p:sp>
        <p:nvSpPr>
          <p:cNvPr id="40181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2BFE2702-FEA6-468A-AE3A-59E4BEDE7221}"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6E3459BB-F5C1-42E0-B87A-F683F72CDE2E}"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38296C42-E186-4AEA-BD72-88C84FE2F4C9}"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410D7A5E-123C-410F-B097-BFD140081595}"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61A27131-56D2-4EC5-A2ED-EAE82896C201}"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42752490-B029-43C0-B494-263E13146C20}"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A31262F6-F005-4AD8-87D4-11183E1D7BD9}"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FA73953C-3911-47F7-AC9C-810D8B266285}"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70FCF2A3-9333-4509-B154-17935E80CDD5}"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35C32336-D53B-4BA4-A213-48353EA19589}"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5113" y="188913"/>
            <a:ext cx="2071687" cy="59372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95288" y="188913"/>
            <a:ext cx="6067425" cy="5937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CAF1BE1-CFE2-4CC5-819A-3CE7D30BF0D8}"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95288" y="188913"/>
            <a:ext cx="936625" cy="503237"/>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DF684003-A0BA-4AF1-ADA8-9B4E22F4BF46}"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188913"/>
            <a:ext cx="936625" cy="5032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endParaRPr lang="en-US"/>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D43CC071-DAF9-4E45-BBA3-B06D87DAC33D}"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1200">
          <a:solidFill>
            <a:schemeClr val="tx2"/>
          </a:solidFill>
          <a:latin typeface="+mj-lt"/>
          <a:ea typeface="+mj-ea"/>
          <a:cs typeface="+mj-cs"/>
        </a:defRPr>
      </a:lvl1pPr>
      <a:lvl2pPr algn="ctr" rtl="1" fontAlgn="base">
        <a:spcBef>
          <a:spcPct val="0"/>
        </a:spcBef>
        <a:spcAft>
          <a:spcPct val="0"/>
        </a:spcAft>
        <a:defRPr sz="1200">
          <a:solidFill>
            <a:schemeClr val="tx2"/>
          </a:solidFill>
          <a:latin typeface="Arial" charset="0"/>
          <a:cs typeface="Arial" charset="0"/>
        </a:defRPr>
      </a:lvl2pPr>
      <a:lvl3pPr algn="ctr" rtl="1" fontAlgn="base">
        <a:spcBef>
          <a:spcPct val="0"/>
        </a:spcBef>
        <a:spcAft>
          <a:spcPct val="0"/>
        </a:spcAft>
        <a:defRPr sz="1200">
          <a:solidFill>
            <a:schemeClr val="tx2"/>
          </a:solidFill>
          <a:latin typeface="Arial" charset="0"/>
          <a:cs typeface="Arial" charset="0"/>
        </a:defRPr>
      </a:lvl3pPr>
      <a:lvl4pPr algn="ctr" rtl="1" fontAlgn="base">
        <a:spcBef>
          <a:spcPct val="0"/>
        </a:spcBef>
        <a:spcAft>
          <a:spcPct val="0"/>
        </a:spcAft>
        <a:defRPr sz="1200">
          <a:solidFill>
            <a:schemeClr val="tx2"/>
          </a:solidFill>
          <a:latin typeface="Arial" charset="0"/>
          <a:cs typeface="Arial" charset="0"/>
        </a:defRPr>
      </a:lvl4pPr>
      <a:lvl5pPr algn="ctr" rtl="1" fontAlgn="base">
        <a:spcBef>
          <a:spcPct val="0"/>
        </a:spcBef>
        <a:spcAft>
          <a:spcPct val="0"/>
        </a:spcAft>
        <a:defRPr sz="1200">
          <a:solidFill>
            <a:schemeClr val="tx2"/>
          </a:solidFill>
          <a:latin typeface="Arial" charset="0"/>
          <a:cs typeface="Arial" charset="0"/>
        </a:defRPr>
      </a:lvl5pPr>
      <a:lvl6pPr marL="457200" algn="ctr" rtl="1" fontAlgn="base">
        <a:spcBef>
          <a:spcPct val="0"/>
        </a:spcBef>
        <a:spcAft>
          <a:spcPct val="0"/>
        </a:spcAft>
        <a:defRPr sz="1200">
          <a:solidFill>
            <a:schemeClr val="tx2"/>
          </a:solidFill>
          <a:latin typeface="Arial" charset="0"/>
          <a:cs typeface="Arial" charset="0"/>
        </a:defRPr>
      </a:lvl6pPr>
      <a:lvl7pPr marL="914400" algn="ctr" rtl="1" fontAlgn="base">
        <a:spcBef>
          <a:spcPct val="0"/>
        </a:spcBef>
        <a:spcAft>
          <a:spcPct val="0"/>
        </a:spcAft>
        <a:defRPr sz="1200">
          <a:solidFill>
            <a:schemeClr val="tx2"/>
          </a:solidFill>
          <a:latin typeface="Arial" charset="0"/>
          <a:cs typeface="Arial" charset="0"/>
        </a:defRPr>
      </a:lvl7pPr>
      <a:lvl8pPr marL="1371600" algn="ctr" rtl="1" fontAlgn="base">
        <a:spcBef>
          <a:spcPct val="0"/>
        </a:spcBef>
        <a:spcAft>
          <a:spcPct val="0"/>
        </a:spcAft>
        <a:defRPr sz="1200">
          <a:solidFill>
            <a:schemeClr val="tx2"/>
          </a:solidFill>
          <a:latin typeface="Arial" charset="0"/>
          <a:cs typeface="Arial" charset="0"/>
        </a:defRPr>
      </a:lvl8pPr>
      <a:lvl9pPr marL="1828800" algn="ctr" rtl="1" fontAlgn="base">
        <a:spcBef>
          <a:spcPct val="0"/>
        </a:spcBef>
        <a:spcAft>
          <a:spcPct val="0"/>
        </a:spcAft>
        <a:defRPr sz="12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slide" Target="slide397.xml"/><Relationship Id="rId18" Type="http://schemas.openxmlformats.org/officeDocument/2006/relationships/slide" Target="slide790.xml"/><Relationship Id="rId26" Type="http://schemas.openxmlformats.org/officeDocument/2006/relationships/slide" Target="slide1003.xml"/><Relationship Id="rId3" Type="http://schemas.openxmlformats.org/officeDocument/2006/relationships/slide" Target="slide294.xml"/><Relationship Id="rId21" Type="http://schemas.openxmlformats.org/officeDocument/2006/relationships/slide" Target="slide1240.xml"/><Relationship Id="rId7" Type="http://schemas.openxmlformats.org/officeDocument/2006/relationships/slide" Target="slide49.xml"/><Relationship Id="rId12" Type="http://schemas.openxmlformats.org/officeDocument/2006/relationships/slide" Target="slide452.xml"/><Relationship Id="rId17" Type="http://schemas.openxmlformats.org/officeDocument/2006/relationships/slide" Target="slide840.xml"/><Relationship Id="rId25" Type="http://schemas.openxmlformats.org/officeDocument/2006/relationships/slide" Target="slide1046.xml"/><Relationship Id="rId2" Type="http://schemas.openxmlformats.org/officeDocument/2006/relationships/slide" Target="slide277.xml"/><Relationship Id="rId16" Type="http://schemas.openxmlformats.org/officeDocument/2006/relationships/slide" Target="slide899.xml"/><Relationship Id="rId20" Type="http://schemas.openxmlformats.org/officeDocument/2006/relationships/slide" Target="slide673.xml"/><Relationship Id="rId29" Type="http://schemas.openxmlformats.org/officeDocument/2006/relationships/slide" Target="slide1454.xml"/><Relationship Id="rId1" Type="http://schemas.openxmlformats.org/officeDocument/2006/relationships/slideLayout" Target="../slideLayouts/slideLayout12.xml"/><Relationship Id="rId6" Type="http://schemas.openxmlformats.org/officeDocument/2006/relationships/slide" Target="slide105.xml"/><Relationship Id="rId11" Type="http://schemas.openxmlformats.org/officeDocument/2006/relationships/slide" Target="slide508.xml"/><Relationship Id="rId24" Type="http://schemas.openxmlformats.org/officeDocument/2006/relationships/slide" Target="slide1087.xml"/><Relationship Id="rId32" Type="http://schemas.openxmlformats.org/officeDocument/2006/relationships/slide" Target="slide1290.xml"/><Relationship Id="rId5" Type="http://schemas.openxmlformats.org/officeDocument/2006/relationships/slide" Target="slide170.xml"/><Relationship Id="rId15" Type="http://schemas.openxmlformats.org/officeDocument/2006/relationships/slide" Target="slide946.xml"/><Relationship Id="rId23" Type="http://schemas.openxmlformats.org/officeDocument/2006/relationships/slide" Target="slide1141.xml"/><Relationship Id="rId28" Type="http://schemas.openxmlformats.org/officeDocument/2006/relationships/slide" Target="slide1501.xml"/><Relationship Id="rId10" Type="http://schemas.openxmlformats.org/officeDocument/2006/relationships/slide" Target="slide570.xml"/><Relationship Id="rId19" Type="http://schemas.openxmlformats.org/officeDocument/2006/relationships/slide" Target="slide735.xml"/><Relationship Id="rId31" Type="http://schemas.openxmlformats.org/officeDocument/2006/relationships/slide" Target="slide1344.xml"/><Relationship Id="rId4" Type="http://schemas.openxmlformats.org/officeDocument/2006/relationships/slide" Target="slide220.xml"/><Relationship Id="rId9" Type="http://schemas.openxmlformats.org/officeDocument/2006/relationships/slide" Target="slide623.xml"/><Relationship Id="rId14" Type="http://schemas.openxmlformats.org/officeDocument/2006/relationships/slide" Target="slide346.xml"/><Relationship Id="rId22" Type="http://schemas.openxmlformats.org/officeDocument/2006/relationships/slide" Target="slide1194.xml"/><Relationship Id="rId27" Type="http://schemas.openxmlformats.org/officeDocument/2006/relationships/slide" Target="slide1560.xml"/><Relationship Id="rId30" Type="http://schemas.openxmlformats.org/officeDocument/2006/relationships/slide" Target="slide140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3538" name="Rectangle 2"/>
          <p:cNvSpPr>
            <a:spLocks noGrp="1" noChangeArrowheads="1"/>
          </p:cNvSpPr>
          <p:nvPr>
            <p:ph type="title"/>
          </p:nvPr>
        </p:nvSpPr>
        <p:spPr>
          <a:xfrm>
            <a:off x="863599" y="116632"/>
            <a:ext cx="7416800" cy="1341438"/>
          </a:xfrm>
          <a:solidFill>
            <a:srgbClr val="990033"/>
          </a:solidFill>
          <a:ln>
            <a:solidFill>
              <a:schemeClr val="bg1"/>
            </a:solidFill>
          </a:ln>
        </p:spPr>
        <p:txBody>
          <a:bodyPr/>
          <a:lstStyle/>
          <a:p>
            <a:r>
              <a:rPr lang="ar-EG" sz="2800" dirty="0">
                <a:solidFill>
                  <a:schemeClr val="bg1"/>
                </a:solidFill>
              </a:rPr>
              <a:t>قراءات أيام شهر أبيب </a:t>
            </a:r>
            <a:br>
              <a:rPr lang="en-US" sz="2800" dirty="0">
                <a:solidFill>
                  <a:schemeClr val="bg1"/>
                </a:solidFill>
              </a:rPr>
            </a:br>
            <a:r>
              <a:rPr lang="en-CA" sz="2800" dirty="0">
                <a:solidFill>
                  <a:schemeClr val="bg1"/>
                </a:solidFill>
              </a:rPr>
              <a:t>Lectures </a:t>
            </a:r>
            <a:r>
              <a:rPr lang="fr-CA" sz="2800" dirty="0">
                <a:solidFill>
                  <a:schemeClr val="bg1"/>
                </a:solidFill>
              </a:rPr>
              <a:t>des jours du moi</a:t>
            </a:r>
            <a:r>
              <a:rPr lang="en-US" sz="2800" dirty="0">
                <a:solidFill>
                  <a:schemeClr val="bg1"/>
                </a:solidFill>
              </a:rPr>
              <a:t>s</a:t>
            </a:r>
            <a:r>
              <a:rPr lang="fr-CA" sz="2800" dirty="0">
                <a:solidFill>
                  <a:schemeClr val="bg1"/>
                </a:solidFill>
              </a:rPr>
              <a:t> de </a:t>
            </a:r>
            <a:r>
              <a:rPr lang="en-US" sz="2800" dirty="0" err="1">
                <a:solidFill>
                  <a:schemeClr val="bg1"/>
                </a:solidFill>
              </a:rPr>
              <a:t>Abib</a:t>
            </a:r>
            <a:endParaRPr lang="fr-CA" sz="2800" dirty="0">
              <a:solidFill>
                <a:schemeClr val="bg1"/>
              </a:solidFill>
            </a:endParaRPr>
          </a:p>
        </p:txBody>
      </p:sp>
      <p:graphicFrame>
        <p:nvGraphicFramePr>
          <p:cNvPr id="4033692" name="Group 156"/>
          <p:cNvGraphicFramePr>
            <a:graphicFrameLocks noGrp="1"/>
          </p:cNvGraphicFramePr>
          <p:nvPr>
            <p:ph idx="1"/>
            <p:extLst>
              <p:ext uri="{D42A27DB-BD31-4B8C-83A1-F6EECF244321}">
                <p14:modId xmlns:p14="http://schemas.microsoft.com/office/powerpoint/2010/main" val="3243217160"/>
              </p:ext>
            </p:extLst>
          </p:nvPr>
        </p:nvGraphicFramePr>
        <p:xfrm>
          <a:off x="214843" y="2276872"/>
          <a:ext cx="8714313" cy="3402965"/>
        </p:xfrm>
        <a:graphic>
          <a:graphicData uri="http://schemas.openxmlformats.org/drawingml/2006/table">
            <a:tbl>
              <a:tblPr rtl="1"/>
              <a:tblGrid>
                <a:gridCol w="995209">
                  <a:extLst>
                    <a:ext uri="{9D8B030D-6E8A-4147-A177-3AD203B41FA5}">
                      <a16:colId xmlns:a16="http://schemas.microsoft.com/office/drawing/2014/main" val="20000"/>
                    </a:ext>
                  </a:extLst>
                </a:gridCol>
                <a:gridCol w="2323373">
                  <a:extLst>
                    <a:ext uri="{9D8B030D-6E8A-4147-A177-3AD203B41FA5}">
                      <a16:colId xmlns:a16="http://schemas.microsoft.com/office/drawing/2014/main" val="20001"/>
                    </a:ext>
                  </a:extLst>
                </a:gridCol>
                <a:gridCol w="1576967">
                  <a:extLst>
                    <a:ext uri="{9D8B030D-6E8A-4147-A177-3AD203B41FA5}">
                      <a16:colId xmlns:a16="http://schemas.microsoft.com/office/drawing/2014/main" val="20002"/>
                    </a:ext>
                  </a:extLst>
                </a:gridCol>
                <a:gridCol w="1410489">
                  <a:extLst>
                    <a:ext uri="{9D8B030D-6E8A-4147-A177-3AD203B41FA5}">
                      <a16:colId xmlns:a16="http://schemas.microsoft.com/office/drawing/2014/main" val="20003"/>
                    </a:ext>
                  </a:extLst>
                </a:gridCol>
                <a:gridCol w="1161686">
                  <a:extLst>
                    <a:ext uri="{9D8B030D-6E8A-4147-A177-3AD203B41FA5}">
                      <a16:colId xmlns:a16="http://schemas.microsoft.com/office/drawing/2014/main" val="20004"/>
                    </a:ext>
                  </a:extLst>
                </a:gridCol>
                <a:gridCol w="1246589">
                  <a:extLst>
                    <a:ext uri="{9D8B030D-6E8A-4147-A177-3AD203B41FA5}">
                      <a16:colId xmlns:a16="http://schemas.microsoft.com/office/drawing/2014/main" val="20005"/>
                    </a:ext>
                  </a:extLst>
                </a:gridCol>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dirty="0">
                          <a:ln>
                            <a:noFill/>
                          </a:ln>
                          <a:solidFill>
                            <a:schemeClr val="bg1"/>
                          </a:solidFill>
                          <a:effectLst/>
                          <a:latin typeface="Arial" charset="0"/>
                          <a:cs typeface="Arial" charset="0"/>
                          <a:hlinkClick r:id="rId2" action="ppaction://hlinksldjump"/>
                        </a:rPr>
                        <a:t>6</a:t>
                      </a:r>
                      <a:r>
                        <a:rPr kumimoji="0" lang="en-CA" sz="3600" b="0" i="0" u="none" strike="noStrike" cap="none" normalizeH="0" baseline="0" dirty="0">
                          <a:ln>
                            <a:noFill/>
                          </a:ln>
                          <a:solidFill>
                            <a:schemeClr val="bg1"/>
                          </a:solidFill>
                          <a:effectLst/>
                          <a:latin typeface="Arial" charset="0"/>
                          <a:cs typeface="Arial" charset="0"/>
                          <a:hlinkClick r:id="rId3" action="ppaction://hlinksldjump"/>
                        </a:rPr>
                        <a:t>.</a:t>
                      </a:r>
                      <a:endParaRPr kumimoji="0" lang="en-CA" sz="36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chemeClr val="hlink"/>
                          </a:solidFill>
                          <a:effectLst/>
                          <a:latin typeface="Arial" charset="0"/>
                          <a:cs typeface="Arial" charset="0"/>
                          <a:hlinkClick r:id="rId4" action="ppaction://hlinksldjump"/>
                        </a:rPr>
                        <a:t>5 </a:t>
                      </a:r>
                      <a:r>
                        <a:rPr kumimoji="0" lang="ar-EG" sz="3600" b="0" i="0" u="none" strike="noStrike" cap="none" normalizeH="0" baseline="0">
                          <a:ln>
                            <a:noFill/>
                          </a:ln>
                          <a:solidFill>
                            <a:schemeClr val="hlink"/>
                          </a:solidFill>
                          <a:effectLst/>
                          <a:latin typeface="Arial" charset="0"/>
                          <a:cs typeface="Arial" charset="0"/>
                          <a:hlinkClick r:id="rId4" action="ppaction://hlinksldjump"/>
                        </a:rPr>
                        <a:t>عيد الرسل</a:t>
                      </a:r>
                      <a:r>
                        <a:rPr kumimoji="0" lang="ar-EG" sz="3600" b="0" i="0" u="sng" strike="noStrike" cap="none" normalizeH="0" baseline="0">
                          <a:ln>
                            <a:noFill/>
                          </a:ln>
                          <a:solidFill>
                            <a:schemeClr val="hlink"/>
                          </a:solidFill>
                          <a:effectLst/>
                          <a:latin typeface="Arial" charset="0"/>
                          <a:cs typeface="Arial" charset="0"/>
                          <a:hlinkClick r:id="rId4" action="ppaction://hlinksldjump"/>
                        </a:rPr>
                        <a:t> </a:t>
                      </a:r>
                      <a:endParaRPr kumimoji="0" lang="en-CA" sz="3600" b="0" i="0" u="sng"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5" action="ppaction://hlinksldjump"/>
                        </a:rPr>
                        <a:t>4</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dirty="0">
                          <a:ln>
                            <a:noFill/>
                          </a:ln>
                          <a:solidFill>
                            <a:schemeClr val="bg1"/>
                          </a:solidFill>
                          <a:effectLst/>
                          <a:latin typeface="Arial" charset="0"/>
                          <a:cs typeface="Arial" charset="0"/>
                          <a:hlinkClick r:id="rId6" action="ppaction://hlinksldjump"/>
                        </a:rPr>
                        <a:t>3</a:t>
                      </a:r>
                      <a:endParaRPr kumimoji="0" lang="en-US" sz="36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7" action="ppaction://hlinksldjump"/>
                        </a:rPr>
                        <a:t>2</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dirty="0">
                          <a:ln>
                            <a:noFill/>
                          </a:ln>
                          <a:solidFill>
                            <a:schemeClr val="bg1"/>
                          </a:solidFill>
                          <a:effectLst/>
                          <a:latin typeface="Arial" charset="0"/>
                          <a:cs typeface="Arial" charset="0"/>
                          <a:hlinkClick r:id="rId8" action="ppaction://hlinksldjump"/>
                        </a:rPr>
                        <a:t>1</a:t>
                      </a:r>
                      <a:endParaRPr kumimoji="0" lang="en-CA" sz="36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35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9" action="ppaction://hlinksldjump"/>
                        </a:rPr>
                        <a:t>12</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0" action="ppaction://hlinksldjump"/>
                        </a:rPr>
                        <a:t>11</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1" action="ppaction://hlinksldjump"/>
                        </a:rPr>
                        <a:t>10</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2" action="ppaction://hlinksldjump"/>
                        </a:rPr>
                        <a:t>9</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3" action="ppaction://hlinksldjump"/>
                        </a:rPr>
                        <a:t>8</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4" action="ppaction://hlinksldjump"/>
                        </a:rPr>
                        <a:t>7</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76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5" action="ppaction://hlinksldjump"/>
                        </a:rPr>
                        <a:t>18</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6" action="ppaction://hlinksldjump"/>
                        </a:rPr>
                        <a:t>17</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7" action="ppaction://hlinksldjump"/>
                        </a:rPr>
                        <a:t>16</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8" action="ppaction://hlinksldjump"/>
                        </a:rPr>
                        <a:t>15</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19" action="ppaction://hlinksldjump"/>
                        </a:rPr>
                        <a:t>14</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0" action="ppaction://hlinksldjump"/>
                        </a:rPr>
                        <a:t>13. </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62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1" action="ppaction://hlinksldjump"/>
                        </a:rPr>
                        <a:t>24</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2" action="ppaction://hlinksldjump"/>
                        </a:rPr>
                        <a:t>23</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3" action="ppaction://hlinksldjump"/>
                        </a:rPr>
                        <a:t>22</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4" action="ppaction://hlinksldjump"/>
                        </a:rPr>
                        <a:t>21</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5" action="ppaction://hlinksldjump"/>
                        </a:rPr>
                        <a:t>20</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6" action="ppaction://hlinksldjump"/>
                        </a:rPr>
                        <a:t>19</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20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27" action="ppaction://hlinksldjump"/>
                        </a:rPr>
                        <a:t>30</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dirty="0">
                          <a:ln>
                            <a:noFill/>
                          </a:ln>
                          <a:solidFill>
                            <a:schemeClr val="bg1"/>
                          </a:solidFill>
                          <a:effectLst/>
                          <a:latin typeface="Arial" charset="0"/>
                          <a:cs typeface="Arial" charset="0"/>
                          <a:hlinkClick r:id="rId28" action="ppaction://hlinksldjump"/>
                        </a:rPr>
                        <a:t>29</a:t>
                      </a:r>
                      <a:endParaRPr kumimoji="0" lang="en-CA" sz="36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dirty="0">
                          <a:ln>
                            <a:noFill/>
                          </a:ln>
                          <a:solidFill>
                            <a:schemeClr val="bg1"/>
                          </a:solidFill>
                          <a:effectLst/>
                          <a:latin typeface="Arial" charset="0"/>
                          <a:cs typeface="Arial" charset="0"/>
                          <a:hlinkClick r:id="rId29" action="ppaction://hlinksldjump"/>
                        </a:rPr>
                        <a:t>28</a:t>
                      </a:r>
                      <a:endParaRPr kumimoji="0" lang="en-CA" sz="36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30" action="ppaction://hlinksldjump"/>
                        </a:rPr>
                        <a:t>27</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Arial" charset="0"/>
                          <a:cs typeface="Arial" charset="0"/>
                          <a:hlinkClick r:id="rId31" action="ppaction://hlinksldjump"/>
                        </a:rPr>
                        <a:t>26</a:t>
                      </a:r>
                      <a:endParaRPr kumimoji="0" lang="en-CA" sz="36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none" strike="noStrike" cap="none" normalizeH="0" baseline="0" dirty="0">
                          <a:ln>
                            <a:noFill/>
                          </a:ln>
                          <a:solidFill>
                            <a:schemeClr val="bg1"/>
                          </a:solidFill>
                          <a:effectLst/>
                          <a:latin typeface="Arial" charset="0"/>
                          <a:cs typeface="Arial" charset="0"/>
                          <a:hlinkClick r:id="rId32" action="ppaction://hlinksldjump"/>
                        </a:rPr>
                        <a:t>25</a:t>
                      </a:r>
                      <a:endParaRPr kumimoji="0" lang="en-CA" sz="36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70" name="Group 22"/>
          <p:cNvGraphicFramePr>
            <a:graphicFrameLocks noGrp="1"/>
          </p:cNvGraphicFramePr>
          <p:nvPr/>
        </p:nvGraphicFramePr>
        <p:xfrm>
          <a:off x="468313" y="115888"/>
          <a:ext cx="8137525" cy="53827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month of Abib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Thirty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الأول من شهر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r>
                        <a:rPr kumimoji="0" lang="ar-EG" sz="3200" b="0" i="0" u="none" strike="noStrike" cap="none" normalizeH="0" baseline="0">
                          <a:ln>
                            <a:noFill/>
                          </a:ln>
                          <a:solidFill>
                            <a:srgbClr val="FF9900"/>
                          </a:solidFill>
                          <a:effectLst/>
                          <a:latin typeface="Arial" charset="0"/>
                          <a:cs typeface="Arial" charset="0"/>
                        </a:rPr>
                        <a:t>اليوم الثلاثون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طوبة</a:t>
                      </a:r>
                      <a:r>
                        <a:rPr kumimoji="0" lang="en-US" sz="3200" b="0"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jour du mois du Abib</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Trentième  jour du mois de </a:t>
                      </a:r>
                      <a:r>
                        <a:rPr kumimoji="0" lang="en-US" sz="3200" b="0" i="0" u="none" strike="noStrike" cap="none" normalizeH="0" baseline="0">
                          <a:ln>
                            <a:noFill/>
                          </a:ln>
                          <a:solidFill>
                            <a:srgbClr val="FF9900"/>
                          </a:solidFill>
                          <a:effectLst/>
                          <a:latin typeface="Arial" charset="0"/>
                          <a:cs typeface="Arial" charset="0"/>
                        </a:rPr>
                        <a:t>Tubah) </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7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3070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14" name="Group 18"/>
          <p:cNvGraphicFramePr>
            <a:graphicFrameLocks noGrp="1"/>
          </p:cNvGraphicFramePr>
          <p:nvPr/>
        </p:nvGraphicFramePr>
        <p:xfrm>
          <a:off x="34925" y="44450"/>
          <a:ext cx="9001125" cy="681355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183906">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68:25-26</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 في الجماعات باركوا الله الرب ايها الخارجون من عين اسرائيل.</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29644">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25 En tête vont les chanteurs, puis ceux qui jouent des instruments, Au milieu de jeunes filles battant du tambourin.</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dans les rassemblements, le Seigneur, de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The singers went before, the players on instruments followed after; Among them were the maidens playing </a:t>
                      </a:r>
                      <a:r>
                        <a:rPr kumimoji="0" lang="en-US" sz="2800" b="0" i="0" u="none" strike="noStrike" cap="none" normalizeH="0" baseline="0" dirty="0" err="1">
                          <a:ln>
                            <a:noFill/>
                          </a:ln>
                          <a:solidFill>
                            <a:schemeClr val="bg1"/>
                          </a:solidFill>
                          <a:effectLst/>
                          <a:latin typeface="Arial" charset="0"/>
                          <a:cs typeface="Arial" charset="0"/>
                        </a:rPr>
                        <a:t>timbrels</a:t>
                      </a:r>
                      <a:r>
                        <a:rPr kumimoji="0" lang="en-US"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Bless God in the congregations, the Lord, from the fountain of Israel.</a:t>
                      </a:r>
                      <a:r>
                        <a:rPr kumimoji="0" lang="ar-EG"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8115" name="Rectangle 19"/>
          <p:cNvSpPr>
            <a:spLocks noGrp="1" noChangeArrowheads="1"/>
          </p:cNvSpPr>
          <p:nvPr>
            <p:ph type="ctrTitle"/>
          </p:nvPr>
        </p:nvSpPr>
        <p:spPr/>
        <p:txBody>
          <a:bodyPr/>
          <a:lstStyle/>
          <a:p>
            <a:r>
              <a:rPr lang="en-US"/>
              <a:t>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34" name="Group 14"/>
          <p:cNvGraphicFramePr>
            <a:graphicFrameLocks noGrp="1"/>
          </p:cNvGraphicFramePr>
          <p:nvPr/>
        </p:nvGraphicFramePr>
        <p:xfrm>
          <a:off x="34925" y="-26988"/>
          <a:ext cx="9074150" cy="664051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26:6-13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26:6-13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était à Béthanie, dans la maison de Simon le lépreux, 7 une femme s’approcha de lui. Elle tenait un vase d’albâtre, (plein) d’un parfum de grand prix, et, pendant qu’il se trouvait à table, elle répandit le parfum sur sa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9135" name="Rectangle 15"/>
          <p:cNvSpPr>
            <a:spLocks noGrp="1" noChangeArrowheads="1"/>
          </p:cNvSpPr>
          <p:nvPr>
            <p:ph type="ctrTitle"/>
          </p:nvPr>
        </p:nvSpPr>
        <p:spPr/>
        <p:txBody>
          <a:bodyPr/>
          <a:lstStyle/>
          <a:p>
            <a:r>
              <a:rPr lang="en-US"/>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58" name="Group 14"/>
          <p:cNvGraphicFramePr>
            <a:graphicFrameLocks noGrp="1"/>
          </p:cNvGraphicFramePr>
          <p:nvPr/>
        </p:nvGraphicFramePr>
        <p:xfrm>
          <a:off x="34925" y="115888"/>
          <a:ext cx="9074150" cy="646779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 cette vue, les disciples s’indignèrent et dirent : A quoi bon cette perte ? 9 On aurait pu vendre ce parfum très cher, et en donner (le prix) aux pauvres.10 Jésus s’en aperçut et leur dit : Pourquoi faites–vous de la peine à cette femme ? Elle a accompli une bonne action à mon égard;</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70" name="Group 2"/>
          <p:cNvGraphicFramePr>
            <a:graphicFrameLocks noGrp="1"/>
          </p:cNvGraphicFramePr>
          <p:nvPr/>
        </p:nvGraphicFramePr>
        <p:xfrm>
          <a:off x="34925" y="44450"/>
          <a:ext cx="9145588"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vous avez toujours les pauvres avec vous, mais moi, vous ne m’avez pas toujours.12 En répandant ce parfum sur mon corps, elle l’a fait pour ma sépulture.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2207" name="Group 15"/>
          <p:cNvGraphicFramePr>
            <a:graphicFrameLocks noGrp="1"/>
          </p:cNvGraphicFramePr>
          <p:nvPr/>
        </p:nvGraphicFramePr>
        <p:xfrm>
          <a:off x="34925" y="115888"/>
          <a:ext cx="9074150" cy="590708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dis, partout où cette bonne nouvelle sera prêchée, dans le monde entier, on racontera aussi en mémoire de cette femme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3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32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42" name="Group 2"/>
          <p:cNvGraphicFramePr>
            <a:graphicFrameLocks noGrp="1"/>
          </p:cNvGraphicFramePr>
          <p:nvPr/>
        </p:nvGraphicFramePr>
        <p:xfrm>
          <a:off x="107950" y="44450"/>
          <a:ext cx="9072563" cy="6813550"/>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947777">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8:2-3</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57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enfants et des nourrissons Tu as fondé ta force.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regarde tes cieux, ouvrage de tes mains, La lune et les étoiles que tu as établies: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Out of the mouth of babes and nursing infants you have ordained strength.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4257" name="Rectangle 17"/>
          <p:cNvSpPr>
            <a:spLocks noGrp="1" noChangeArrowheads="1"/>
          </p:cNvSpPr>
          <p:nvPr>
            <p:ph type="ctrTitle"/>
          </p:nvPr>
        </p:nvSpPr>
        <p:spPr/>
        <p:txBody>
          <a:bodyPr/>
          <a:lstStyle/>
          <a:p>
            <a:r>
              <a:rPr lang="en-US"/>
              <a:t>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82" name="Group 18"/>
          <p:cNvGraphicFramePr>
            <a:graphicFrameLocks noGrp="1"/>
          </p:cNvGraphicFramePr>
          <p:nvPr/>
        </p:nvGraphicFramePr>
        <p:xfrm>
          <a:off x="34925" y="-26988"/>
          <a:ext cx="9145588" cy="67691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4 : 15 - 24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 قال لها يسوع اذهبي وادعي زوجك وتعالي الى ههنا.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4:15-24</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afin que je n’aie plus soif et que je ne vienne plus puiser ici. 16 Va, lui dit–il, appelle ton mari et reviens ici.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4:15-24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woman said to Him, Sir, give me this water, that I may not thirst, nor come here to draw.'' 16 Jesus said to her, Go, call your husband, and come here.''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5283" name="Rectangle 19"/>
          <p:cNvSpPr>
            <a:spLocks noGrp="1" noChangeArrowheads="1"/>
          </p:cNvSpPr>
          <p:nvPr>
            <p:ph type="ctrTitle"/>
          </p:nvPr>
        </p:nvSpPr>
        <p:spPr/>
        <p:txBody>
          <a:bodyPr/>
          <a:lstStyle/>
          <a:p>
            <a:r>
              <a:rPr lang="en-US"/>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307" name="Group 19"/>
          <p:cNvGraphicFramePr>
            <a:graphicFrameLocks noGrp="1"/>
          </p:cNvGraphicFramePr>
          <p:nvPr/>
        </p:nvGraphicFramePr>
        <p:xfrm>
          <a:off x="34925" y="44450"/>
          <a:ext cx="9145588" cy="583247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زوج.قال لها يسوع حسنا قلت ليس لي زوج. لانه كان لك خمسة ازواج والذي لك الآن ليس هو زوجك.هذا قلت بالصدق.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répondit : Je n’ai pas de mari. Jésus lui dit : Tu as bien fait de dire : Je n’ai pas de mari. 18 Car tu as eu cinq maris, et celui que tu as maintenant n’est pas ton mari. En cela tu as dit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25" name="Group 13"/>
          <p:cNvGraphicFramePr>
            <a:graphicFrameLocks noGrp="1"/>
          </p:cNvGraphicFramePr>
          <p:nvPr/>
        </p:nvGraphicFramePr>
        <p:xfrm>
          <a:off x="107950" y="44450"/>
          <a:ext cx="9072563" cy="5976938"/>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prophète. 20 Nos pères ont adoré sur cette montagne ; et vous dites, vous, que l’endroit où il faut adorer est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8352" name="Group 16"/>
          <p:cNvGraphicFramePr>
            <a:graphicFrameLocks noGrp="1"/>
          </p:cNvGraphicFramePr>
          <p:nvPr/>
        </p:nvGraphicFramePr>
        <p:xfrm>
          <a:off x="107950" y="44450"/>
          <a:ext cx="9072563" cy="5998464"/>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 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Femme, lui dit Jésus, crois–moi, l’heure vient où ce ne sera ni sur cette montagne, ni à Jérusalem que vous adorerez le Père.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adorez ce que vous ne connaissez pas ; nous, nous adorons ce que nous connaissons, car le salut vient des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9379" name="Group 19"/>
          <p:cNvGraphicFramePr>
            <a:graphicFrameLocks noGrp="1"/>
          </p:cNvGraphicFramePr>
          <p:nvPr/>
        </p:nvGraphicFramePr>
        <p:xfrm>
          <a:off x="34925" y="44450"/>
          <a:ext cx="9001125" cy="679094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400" b="1" i="0" u="none" strike="noStrike" cap="none" normalizeH="0" baseline="0" dirty="0">
                          <a:ln>
                            <a:noFill/>
                          </a:ln>
                          <a:solidFill>
                            <a:srgbClr val="FF9900"/>
                          </a:solidFill>
                          <a:effectLst/>
                          <a:latin typeface="Arial" charset="0"/>
                          <a:cs typeface="Arial" charset="0"/>
                        </a:rPr>
                        <a:t>( والمجد للـه دائماً )</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23Mais l’heure vient  et c’est maintenant  où les vrais adorateurs adoreront le Père en esprit et en vérité; car ce sont de tels adorateurs que le Père recherche. 24 Dieu est esprit, et il faut que ceux qui l’adorent, l’adorent en esprit et en vérité.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03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3203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203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203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47" name="Group 15"/>
          <p:cNvGraphicFramePr>
            <a:graphicFrameLocks noGrp="1"/>
          </p:cNvGraphicFramePr>
          <p:nvPr/>
        </p:nvGraphicFramePr>
        <p:xfrm>
          <a:off x="34925" y="44450"/>
          <a:ext cx="9001125" cy="6145213"/>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(5 : 8 - 21</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لانكم كنتم قبلا ظلمة واما الآن فنور في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وحق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Ephesians 5:8-21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Autrefois, en effet, vous étiez ténèbres, mais maintenant vous êtes lumière dans le Seigneur. Marchez comme des enfants de lumière ; 9 car le fruit de la lumière consiste en toute sorte de bonté, de justice et de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were once darkness, but now you are light in the Lord. Walk as children of light 9 (for the fruit of the Spirit is in all goodness, righteousness, and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2448" name="Rectangle 16"/>
          <p:cNvSpPr>
            <a:spLocks noGrp="1" noChangeArrowheads="1"/>
          </p:cNvSpPr>
          <p:nvPr>
            <p:ph type="ctrTitle"/>
          </p:nvPr>
        </p:nvSpPr>
        <p:spPr/>
        <p:txBody>
          <a:bodyPr/>
          <a:lstStyle/>
          <a:p>
            <a:r>
              <a:rPr lang="en-US"/>
              <a:t>1p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58" name="Group 2"/>
          <p:cNvGraphicFramePr>
            <a:graphicFrameLocks noGrp="1"/>
          </p:cNvGraphicFramePr>
          <p:nvPr/>
        </p:nvGraphicFramePr>
        <p:xfrm>
          <a:off x="34925" y="44450"/>
          <a:ext cx="9001125" cy="628967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Examinez ce qui est agréable au Seigneur ;11  et n’ayez rien de commun avec les oeuvres stériles des ténèbres, mais plutôt dénoncez–les.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493" name="Group 13"/>
          <p:cNvGraphicFramePr>
            <a:graphicFrameLocks noGrp="1"/>
          </p:cNvGraphicFramePr>
          <p:nvPr/>
        </p:nvGraphicFramePr>
        <p:xfrm>
          <a:off x="34925" y="44450"/>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  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effet ce que (ces gens) font en secret, il est honteux même d’en parler,13 mais tout cela une fois dénoncé apparaît à la lumière, car tout ce qui apparaît est lumière. 14  C’est pourquoi il est dit : Réveille–toi, toi qui dors, Relève–toi d’entre les morts, Et le Christ resplendira sur toi.</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21" name="Group 17"/>
          <p:cNvGraphicFramePr>
            <a:graphicFrameLocks noGrp="1"/>
          </p:cNvGraphicFramePr>
          <p:nvPr/>
        </p:nvGraphicFramePr>
        <p:xfrm>
          <a:off x="34925" y="44450"/>
          <a:ext cx="9145588" cy="614521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اجل ذلك لا تكونوا اغبياء بل فاهمين ما هي مشيئة الرب.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Veillez donc avec soin sur votre conduite, non comme des fous, mais comme des sages ;16  rachetez le temps, car les jours sont mauvais.17  C’est pourquoi ne soyez pas sans intelligence, mais comprenez quelle est la volonté du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6530" name="Group 2"/>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تسكروا بالخمر الذي فيه الخلاعة بل امتلئوا بالروح  مكلمين بعضكم بعضا بمزامير وتسابيح واغاني روحية مترنمين ومرتلين في قلوبكم للرب.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Ne vous enivrez pas de vin : c’est de la débauche. Mais soyez remplis de l’Esprit :19 entretenez–vous par des psaumes, des hymnes et des cantiques spirituels ; chantez et célébrez le Seigneur de tout votre coeur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do not be drunk with wine, in which is dissipation; but be filled with the Spirit, 19 speaking to one another in psalms and hymns and spiritual songs, singing and making melody in your heart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7554" name="Group 2"/>
          <p:cNvGraphicFramePr>
            <a:graphicFrameLocks noGrp="1"/>
          </p:cNvGraphicFramePr>
          <p:nvPr/>
        </p:nvGraphicFramePr>
        <p:xfrm>
          <a:off x="34925" y="44450"/>
          <a:ext cx="9145588" cy="648017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rendez toujours grâces pour tout à Dieu le Père, au nom de notre Seigneur Jésus–Christ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soumettez–vous les uns aux autres dans la crainte de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giving thanks always for all things to God the Father in the name of our Lord Jesus Christ, 21 submitting to one another in the fear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85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96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29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296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65" name="Group 17"/>
          <p:cNvGraphicFramePr>
            <a:graphicFrameLocks noGrp="1"/>
          </p:cNvGraphicFramePr>
          <p:nvPr/>
        </p:nvGraphicFramePr>
        <p:xfrm>
          <a:off x="34925" y="-26988"/>
          <a:ext cx="9217025" cy="6265863"/>
        </p:xfrm>
        <a:graphic>
          <a:graphicData uri="http://schemas.openxmlformats.org/drawingml/2006/table">
            <a:tbl>
              <a:tblPr rtl="1"/>
              <a:tblGrid>
                <a:gridCol w="42481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الأولى (3 : 5 - 14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Ainsi se paraient autrefois les saintes femmes qui espéraient en Dieu, soumises à leur mari, 6  telle Sara qui obéissait à Abraham et l’appelait son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1666" name="Rectangle 18"/>
          <p:cNvSpPr>
            <a:spLocks noGrp="1" noChangeArrowheads="1"/>
          </p:cNvSpPr>
          <p:nvPr>
            <p:ph type="ctrTitle"/>
          </p:nvPr>
        </p:nvSpPr>
        <p:spPr/>
        <p:txBody>
          <a:bodyPr/>
          <a:lstStyle/>
          <a:p>
            <a:r>
              <a:rPr lang="en-US"/>
              <a:t>1c</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687" name="Group 15"/>
          <p:cNvGraphicFramePr>
            <a:graphicFrameLocks noGrp="1"/>
          </p:cNvGraphicFramePr>
          <p:nvPr/>
        </p:nvGraphicFramePr>
        <p:xfrm>
          <a:off x="34925" y="-26988"/>
          <a:ext cx="9217025" cy="6931152"/>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 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d’elle que vous êtes devenues les descendantes, si vous faites le bien, sans vous laisser troubler par aucune crainte.7 Vous de même, maris, vivez chacun avec votre femme en reconnaissant que les femmes sont des êtres plus faibles. Honorez–les comme cohéritières de la grâce de la vie, afin que rien ne fasse obstacle à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whose daughters you are if you do good and are not afraid with any terror.7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698" name="Group 2"/>
          <p:cNvGraphicFramePr>
            <a:graphicFrameLocks noGrp="1"/>
          </p:cNvGraphicFramePr>
          <p:nvPr/>
        </p:nvGraphicFramePr>
        <p:xfrm>
          <a:off x="34925" y="-26988"/>
          <a:ext cx="9217025"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ayez tous la même pensée, les mêmes sentiments. Soyez (remplis) d’amour fraternel, de compassion, d’humilité.9  Ne rendez pas mal pour mal, ni insulte pour insulte ;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4733" name="Group 13"/>
          <p:cNvGraphicFramePr>
            <a:graphicFrameLocks noGrp="1"/>
          </p:cNvGraphicFramePr>
          <p:nvPr/>
        </p:nvGraphicFramePr>
        <p:xfrm>
          <a:off x="34925" y="44450"/>
          <a:ext cx="9217025" cy="6049963"/>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en effet, quelqu’un veut aimer la vie Et voir des jours heureux, Qu’il préserve sa langue du mal Et ses lèvres des paroles trompeuses ;11 Qu’il s’éloigne du mal et fasse le bien, Qu’il recherche la paix et la poursuive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746" name="Group 2"/>
          <p:cNvGraphicFramePr>
            <a:graphicFrameLocks noGrp="1"/>
          </p:cNvGraphicFramePr>
          <p:nvPr/>
        </p:nvGraphicFramePr>
        <p:xfrm>
          <a:off x="34925" y="44450"/>
          <a:ext cx="9217025" cy="5834063"/>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 Seigneur a les yeux sur les justes Et les oreilles ouvertes à leur prière, Mais la face du Seigneur se tourne contre ceux qui font le mal.13 Qui donc vous maltraitera, si vous êtes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6770" name="Group 2"/>
          <p:cNvGraphicFramePr>
            <a:graphicFrameLocks noGrp="1"/>
          </p:cNvGraphicFramePr>
          <p:nvPr/>
        </p:nvGraphicFramePr>
        <p:xfrm>
          <a:off x="34925" y="44450"/>
          <a:ext cx="92170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D’ailleurs, quand vous souffririez pour la justice, heureux seriez–vous ! Ne craignez pas ce que les hommes craignent, et ne soyez pas troublés.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77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8818"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3388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388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388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78" name="Group 14"/>
          <p:cNvGraphicFramePr>
            <a:graphicFrameLocks noGrp="1"/>
          </p:cNvGraphicFramePr>
          <p:nvPr/>
        </p:nvGraphicFramePr>
        <p:xfrm>
          <a:off x="71438" y="115888"/>
          <a:ext cx="9072562" cy="6637338"/>
        </p:xfrm>
        <a:graphic>
          <a:graphicData uri="http://schemas.openxmlformats.org/drawingml/2006/table">
            <a:tbl>
              <a:tblPr rtl="1"/>
              <a:tblGrid>
                <a:gridCol w="4932362">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21:5-14</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21:5-14</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quand ces jours furent écoulés, nous sommes partis et, accompagnés de tous avec leurs femmes et leurs enfants, nous sommes allés jusqu’en dehors de la ville. Nous nous sommes mis à genoux sur le rivage, pour prier.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0879" name="Rectangle 15"/>
          <p:cNvSpPr>
            <a:spLocks noGrp="1" noChangeArrowheads="1"/>
          </p:cNvSpPr>
          <p:nvPr>
            <p:ph type="ctrTitle"/>
          </p:nvPr>
        </p:nvSpPr>
        <p:spPr/>
        <p:txBody>
          <a:bodyPr/>
          <a:lstStyle/>
          <a:p>
            <a:r>
              <a:rPr lang="en-US"/>
              <a:t>1a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904" name="Group 16"/>
          <p:cNvGraphicFramePr>
            <a:graphicFrameLocks noGrp="1"/>
          </p:cNvGraphicFramePr>
          <p:nvPr/>
        </p:nvGraphicFramePr>
        <p:xfrm>
          <a:off x="34925" y="44450"/>
          <a:ext cx="9145588" cy="608742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 ولما اكملنا السفر في البحر من صور اقبلنا الى بتولمايس فسلمنا على الاخوة ومكثنا عندهم يوما واحدا.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après avoir pris congé les uns des autres, nous nous sommes embarqués sur le navire ; quant à eux, ils retournèrent chez eux. 7 Achevant notre navigation, nous sommes allés de Tyr à Ptolémaïs, où nous avons salué les frères, et passé un jour chez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2925" name="Group 13"/>
          <p:cNvGraphicFramePr>
            <a:graphicFrameLocks noGrp="1"/>
          </p:cNvGraphicFramePr>
          <p:nvPr/>
        </p:nvGraphicFramePr>
        <p:xfrm>
          <a:off x="34925" y="44450"/>
          <a:ext cx="9145588" cy="5905501"/>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Partis le lendemain, nous sommes arrivés à Césarée. Étant entrés dans la maison de Philippe l’évangéliste, qui était l’un des sept, nous avons demeuré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3949" name="Group 13"/>
          <p:cNvGraphicFramePr>
            <a:graphicFrameLocks noGrp="1"/>
          </p:cNvGraphicFramePr>
          <p:nvPr/>
        </p:nvGraphicFramePr>
        <p:xfrm>
          <a:off x="34925" y="44450"/>
          <a:ext cx="9145588" cy="580421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 فجاء الينا واخذ منطقة بولس وربط يدي نفسه ورجليه وقال هذا يقوله الروح القدس.</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Comme nous étions là depuis plusieurs jours, un prophète, du nom d’Agabus, descendit de la Judée et vint chez nous. 11  Il prit la ceinture de Paul, se lia les pieds et les mains et dit : Voici ce que déclare le Saint–Esprit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11 When he had come to us, he took Paul's belt, bound his own hands and feet, and said, Thus says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4977" name="Group 17"/>
          <p:cNvGraphicFramePr>
            <a:graphicFrameLocks noGrp="1"/>
          </p:cNvGraphicFramePr>
          <p:nvPr/>
        </p:nvGraphicFramePr>
        <p:xfrm>
          <a:off x="34925" y="44450"/>
          <a:ext cx="9145588" cy="61588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الرجل الذي له هذه المنطقة هكذا سيربطه اليهود في اورشليم ويسلمونه الى ايدي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L’homme à qui cette ceinture appartient, les Juifs le lieront de cette manière à Jérusalem et le livreront entre les mains des païens.12 Après avoir entendu cela, nous et ceux de l’endroit, nous avons supplié Paul de ne pas monter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shall the Jews at Jerusalem bind the man who owns this belt, and deliver him into the hands of the Gentiles.'  12 Now when we heard these things, both we and those from that place pleaded with him not to go 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6004" name="Group 20"/>
          <p:cNvGraphicFramePr>
            <a:graphicFrameLocks noGrp="1"/>
          </p:cNvGraphicFramePr>
          <p:nvPr/>
        </p:nvGraphicFramePr>
        <p:xfrm>
          <a:off x="34925" y="44450"/>
          <a:ext cx="9145588" cy="67665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Paul répondit : Qu’avez–vous à pleurer et à me briser le coeur ? Car moi, je suis prêt, non seulement à être lié, mais encore à mourir à Jérusalem pour le nom du Seigneur Jésus.14 Comme il ne se laissait pas persuader, nous n’avons plus insisté et nous avons dit : Que la volonté du Seigneur se fasse!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70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8034" name="Rectangle 2"/>
          <p:cNvSpPr>
            <a:spLocks noGrp="1" noChangeArrowheads="1"/>
          </p:cNvSpPr>
          <p:nvPr>
            <p:ph type="title"/>
          </p:nvPr>
        </p:nvSpPr>
        <p:spPr>
          <a:xfrm>
            <a:off x="428596" y="928670"/>
            <a:ext cx="8215370" cy="2500330"/>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90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0107" name="Group 27"/>
          <p:cNvGraphicFramePr>
            <a:graphicFrameLocks noGrp="1"/>
          </p:cNvGraphicFramePr>
          <p:nvPr/>
        </p:nvGraphicFramePr>
        <p:xfrm>
          <a:off x="34925" y="44450"/>
          <a:ext cx="9145588" cy="681355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263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45:14-15</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 يحضرن بفرح وابتهاج.يدخلنّ الى قصر الملك.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9091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45:14-15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Elle est conduite au roi, vêtue de ses habits de couleurs, Et derrière elle, des jeunes filles, ses compagnes, sont amenées auprès de toi  15 On les conduit au milieu des réjouissances et de l’allégresse ; Elles entrent dans le palais du roi.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45:14-15</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She shall be brought to the King in robes of many colors; the virgins, her companions who follow her, shall be brought to You. 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0108" name="Rectangle 28"/>
          <p:cNvSpPr>
            <a:spLocks noGrp="1" noChangeArrowheads="1"/>
          </p:cNvSpPr>
          <p:nvPr>
            <p:ph type="ctrTitle"/>
          </p:nvPr>
        </p:nvSpPr>
        <p:spPr/>
        <p:txBody>
          <a:bodyPr/>
          <a:lstStyle/>
          <a:p>
            <a:r>
              <a:rPr lang="en-US"/>
              <a:t>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1118" name="Group 14"/>
          <p:cNvGraphicFramePr>
            <a:graphicFrameLocks noGrp="1"/>
          </p:cNvGraphicFramePr>
          <p:nvPr/>
        </p:nvGraphicFramePr>
        <p:xfrm>
          <a:off x="34925" y="44450"/>
          <a:ext cx="9145588"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1- 13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 وكان خمس منهنّ حكيمات وخمس جاهلات.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Alors le royaume des cieux sera semblable à dix vierges qui prirent leurs lampes pour aller à la rencontre de l’époux.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Cinq d’entre elles étaient folles, et cinq sages.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1119" name="Rectangle 15"/>
          <p:cNvSpPr>
            <a:spLocks noGrp="1" noChangeArrowheads="1"/>
          </p:cNvSpPr>
          <p:nvPr>
            <p:ph type="ctrTitle"/>
          </p:nvPr>
        </p:nvSpPr>
        <p:spPr/>
        <p:txBody>
          <a:bodyPr/>
          <a:lstStyle/>
          <a:p>
            <a:r>
              <a:rPr lang="en-US"/>
              <a:t>1g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30" name="Group 2"/>
          <p:cNvGraphicFramePr>
            <a:graphicFrameLocks noGrp="1"/>
          </p:cNvGraphicFramePr>
          <p:nvPr/>
        </p:nvGraphicFramePr>
        <p:xfrm>
          <a:off x="34925" y="-26988"/>
          <a:ext cx="9145588"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 واما الحكيمات فاخذن زيتا في آنيتهن مع مصابيحهن. وفيما ابطأ العريس نعسن جميعهن ونمن. 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Les folles en prenant leurs lampes, ne prirent pas d’huile avec elles ;4  mais les sages prirent, avec leurs lampes, de l’huile dans des vases.5  Comme l’époux tardait, toutes s’assoupirent et s’endormirent.6  Au milieu de la nuit, il y eut un cri : Voici l’époux, sortez à sa rencontre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6 And at midnight a cry was heard: "Behold, the bridegroom is coming; go out to meet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54" name="Group 2"/>
          <p:cNvGraphicFramePr>
            <a:graphicFrameLocks noGrp="1"/>
          </p:cNvGraphicFramePr>
          <p:nvPr/>
        </p:nvGraphicFramePr>
        <p:xfrm>
          <a:off x="34925" y="-26988"/>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 فقالت الجاهلات للحكيمات اعطيننا من زيتكن فان مصابيحنا تنطفئ. فاجابت الحكيمات قائلات لعله لا يكفي لنا ولكنّ بل اذهبن الى الباعة وابتعن لكنّ.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Alors toutes ces vierges se levèrent et préparèrent leurs lampes.8  Les folles dirent aux sages : Donnez–nous de votre huile, car nos lampes s’éteignent. 9 Les sages répondirent : Non, il n’y en aurait pas assez pour nous et pour vous ; allez plutôt chez ceux qui en vendent et achetez–en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all those virgins arose and trimmed their lamps. 8 And the foolish said to the wise, "Give us some of your oil, for our lamps are going out.' 9 But the wise answered, saying, "No, lest there should not be enough for us and you; but go rather to those who sell, and buy for yourselves.'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4189" name="Group 13"/>
          <p:cNvGraphicFramePr>
            <a:graphicFrameLocks noGrp="1"/>
          </p:cNvGraphicFramePr>
          <p:nvPr/>
        </p:nvGraphicFramePr>
        <p:xfrm>
          <a:off x="34925"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هنّ ذاهبات ليبتعن جاء العريس والمستعدات دخلن معه الى العرس وأغلق الباب. اخيرا جاءت بقية العذارى ايضا قائلات يا سيد يا سيد افتح 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Pendant qu’elles allaient en acheter, l’époux arriva ; celles qui étaient prêtes entrèrent avec lui au (festin) de noces, et la porte fut fermée. 11 Plus tard, les autres vierges arrivèrent aussi et dirent : Seigneur, Seigneur, ouvre–nous.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while they went to buy, the bridegroom came, and those who were ready went in with him to the wedding; and the door was shut. 11 Afterward the other virgins came also, saying, "Lord, Lord, open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15" name="Group 15"/>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وقال الحق اقول لكن اني ما اعرفكنّ.  فاسهروا اذا لانكم لا تعرفون اليوم ولا الساعة التي يأتي فيها ابن الانسان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il répondit : En vérité, je vous le dis, je ne vous connais pas.13  Veillez donc, puisque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8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265" name="Group 17"/>
          <p:cNvGraphicFramePr>
            <a:graphicFrameLocks noGrp="1"/>
          </p:cNvGraphicFramePr>
          <p:nvPr/>
        </p:nvGraphicFramePr>
        <p:xfrm>
          <a:off x="539750" y="1052513"/>
          <a:ext cx="8137525" cy="517550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Second day of month of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(Thirty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الثانى من شهر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اليوم الثلاثون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برمودة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1" i="0" u="none" strike="noStrike" cap="none" normalizeH="0" baseline="0">
                          <a:ln>
                            <a:noFill/>
                          </a:ln>
                          <a:solidFill>
                            <a:srgbClr val="FF9900"/>
                          </a:solidFill>
                          <a:effectLst/>
                          <a:latin typeface="Arial" charset="0"/>
                          <a:cs typeface="Arial" charset="0"/>
                        </a:rPr>
                        <a:t>Deuxième</a:t>
                      </a:r>
                      <a:r>
                        <a:rPr kumimoji="0" lang="en-US" sz="3200" b="1" i="0" u="none" strike="noStrike" cap="none" normalizeH="0" baseline="0">
                          <a:ln>
                            <a:noFill/>
                          </a:ln>
                          <a:solidFill>
                            <a:srgbClr val="FF9900"/>
                          </a:solidFill>
                          <a:effectLst/>
                          <a:latin typeface="Arial" charset="0"/>
                          <a:cs typeface="Arial" charset="0"/>
                        </a:rPr>
                        <a:t> jour </a:t>
                      </a:r>
                      <a:r>
                        <a:rPr kumimoji="0" lang="fr-CA" sz="3200" b="1" i="0" u="none" strike="noStrike" cap="none" normalizeH="0" baseline="0">
                          <a:ln>
                            <a:noFill/>
                          </a:ln>
                          <a:solidFill>
                            <a:srgbClr val="FF9900"/>
                          </a:solidFill>
                          <a:effectLst/>
                          <a:latin typeface="Arial" charset="0"/>
                          <a:cs typeface="Arial" charset="0"/>
                        </a:rPr>
                        <a:t>du mois du</a:t>
                      </a:r>
                      <a:r>
                        <a:rPr kumimoji="0" lang="en-US" sz="3200" b="1" i="0" u="none" strike="noStrike" cap="none" normalizeH="0" baseline="0">
                          <a:ln>
                            <a:noFill/>
                          </a:ln>
                          <a:solidFill>
                            <a:srgbClr val="FF9900"/>
                          </a:solidFill>
                          <a:effectLst/>
                          <a:latin typeface="Arial" charset="0"/>
                          <a:cs typeface="Arial" charset="0"/>
                        </a:rPr>
                        <a:t> Abib</a:t>
                      </a:r>
                      <a:r>
                        <a:rPr kumimoji="0" lang="ar-KW" sz="3200" b="1" i="0" u="none" strike="noStrike" cap="none" normalizeH="0" baseline="0">
                          <a:ln>
                            <a:noFill/>
                          </a:ln>
                          <a:solidFill>
                            <a:srgbClr val="FF9900"/>
                          </a:solidFill>
                          <a:effectLst/>
                          <a:latin typeface="Arial" charset="0"/>
                          <a:cs typeface="Arial" charset="0"/>
                        </a:rPr>
                        <a:t> </a:t>
                      </a: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r>
                        <a:rPr kumimoji="0" lang="fr-CA" sz="3200" b="0" i="0" u="none" strike="noStrike" cap="none" normalizeH="0" baseline="0">
                          <a:ln>
                            <a:noFill/>
                          </a:ln>
                          <a:solidFill>
                            <a:srgbClr val="FF9900"/>
                          </a:solidFill>
                          <a:effectLst/>
                          <a:latin typeface="Arial" charset="0"/>
                          <a:cs typeface="Arial" charset="0"/>
                        </a:rPr>
                        <a:t>Trentième  jour du mois de </a:t>
                      </a:r>
                      <a:r>
                        <a:rPr kumimoji="0" lang="en-US" sz="3200" b="0" i="0" u="none" strike="noStrike" cap="none" normalizeH="0" baseline="0">
                          <a:ln>
                            <a:noFill/>
                          </a:ln>
                          <a:solidFill>
                            <a:srgbClr val="FF9900"/>
                          </a:solidFill>
                          <a:effectLst/>
                          <a:latin typeface="Arial" charset="0"/>
                          <a:cs typeface="Arial" charset="0"/>
                        </a:rPr>
                        <a:t>Baramudah )</a:t>
                      </a: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82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3582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309" name="Group 13"/>
          <p:cNvGraphicFramePr>
            <a:graphicFrameLocks noGrp="1"/>
          </p:cNvGraphicFramePr>
          <p:nvPr/>
        </p:nvGraphicFramePr>
        <p:xfrm>
          <a:off x="107950" y="76200"/>
          <a:ext cx="8928100" cy="6781800"/>
        </p:xfrm>
        <a:graphic>
          <a:graphicData uri="http://schemas.openxmlformats.org/drawingml/2006/table">
            <a:tbl>
              <a:tblPr rtl="1"/>
              <a:tblGrid>
                <a:gridCol w="40830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20840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40 : 9 , 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بشَّرتُ بعدلِكَ في جماعةٍ عظيمةٍ. هوذا لا أمنعُ شفتيَّ. وأقامَ على الصَّخرة رجليَّ. وسهَّل خطواتي.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774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Dans la grande assemblée, j'ai annoncé ta justice; non je ne retiens pas mes lèvres.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I have proclaimed the good news of righteousness In the great assembly; Indeed, I do not restrain my lips.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And set my feet upon a rock, And established my steps.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9310" name="Rectangle 14"/>
          <p:cNvSpPr>
            <a:spLocks noGrp="1" noChangeArrowheads="1"/>
          </p:cNvSpPr>
          <p:nvPr>
            <p:ph type="ctrTitle"/>
          </p:nvPr>
        </p:nvSpPr>
        <p:spPr/>
        <p:txBody>
          <a:bodyPr/>
          <a:lstStyle/>
          <a:p>
            <a:r>
              <a:rPr lang="en-US"/>
              <a:t>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0336" name="Group 16"/>
          <p:cNvGraphicFramePr>
            <a:graphicFrameLocks noGrp="1"/>
          </p:cNvGraphicFramePr>
          <p:nvPr/>
        </p:nvGraphicFramePr>
        <p:xfrm>
          <a:off x="107950" y="-26988"/>
          <a:ext cx="9001125" cy="647700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( 6 : 6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يطوفُ القُرى المُحيطة يُعلِّمُ. ودعا الاثنى عشر وابتدأ يُرسلهم اثنين اثنين، وأعطاهم سُلطاناً على الأرواح النَّجسة،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parcourait les villages des environs en enseignant.7 Il fait venir les Douze. Et il commença à les envoyer deux par deux, leur donnant autorité sur les esprits impurs.</a:t>
                      </a:r>
                      <a:r>
                        <a:rPr kumimoji="0" lang="fr-FR"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He went about the villages in a circuit, teaching 7 And He called the twelve to Himself, and began to send them out two by two, and gave them power over unclean spirits.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0337" name="Rectangle 17"/>
          <p:cNvSpPr>
            <a:spLocks noGrp="1" noChangeArrowheads="1"/>
          </p:cNvSpPr>
          <p:nvPr>
            <p:ph type="ctrTitle"/>
          </p:nvPr>
        </p:nvSpPr>
        <p:spPr/>
        <p:txBody>
          <a:bodyPr/>
          <a:lstStyle/>
          <a:p>
            <a:r>
              <a:rPr lang="en-US"/>
              <a:t>2v</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1358" name="Group 14"/>
          <p:cNvGraphicFramePr>
            <a:graphicFrameLocks noGrp="1"/>
          </p:cNvGraphicFramePr>
          <p:nvPr/>
        </p:nvGraphicFramePr>
        <p:xfrm>
          <a:off x="34925" y="0"/>
          <a:ext cx="9074150" cy="627475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وأوصاهم أن لا يحملوا شيئاً معهُم في الطَّريق غير عصاً فقط، ولا خُبزاً ولا مزوداً ولا نُحاساً في مناطقهم. بل يكونوا مشدودين بنعالٍ، ولا يلبسوا ثوبين. وقال لهم: " حيثما دخلتُم بيتاً</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Il leur ordonna de ne rien prendre pour la route, sauf un bâton: pas de pain, pas de sac, pas de monnaie dans la ceinture, 9 mais pour chaussures des sandales, "et ne mettez pas deux tuniques".10 Il leur disait: "Si, quelque part, vous entrez dans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He commanded them to take nothing for the journey except a staff--no bag, no bread, no copper in their money belts-- 9 but to wear sandals, and not to put on two tunics. 10 Also He said to them, In whatever place you enter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2409" name="Group 41"/>
          <p:cNvGraphicFramePr>
            <a:graphicFrameLocks noGrp="1"/>
          </p:cNvGraphicFramePr>
          <p:nvPr/>
        </p:nvGraphicFramePr>
        <p:xfrm>
          <a:off x="34925" y="0"/>
          <a:ext cx="9074150" cy="6931152"/>
        </p:xfrm>
        <a:graphic>
          <a:graphicData uri="http://schemas.openxmlformats.org/drawingml/2006/table">
            <a:tbl>
              <a:tblPr rtl="1"/>
              <a:tblGrid>
                <a:gridCol w="4937125">
                  <a:extLst>
                    <a:ext uri="{9D8B030D-6E8A-4147-A177-3AD203B41FA5}">
                      <a16:colId xmlns:a16="http://schemas.microsoft.com/office/drawing/2014/main" val="20000"/>
                    </a:ext>
                  </a:extLst>
                </a:gridCol>
                <a:gridCol w="413702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فأقيموا فيه حتَّى تخرجوا من هناك. وكل موضع لا يقبلكم ولا يَسـمعُ لكم، فبينما أنتم خارجون منه انفُضوا الغبـار الذي تحت أرجـلكم شهادةً عليهم. الحقَّ أقول لكم: ستكون لسدوم وعمورة يوم الدِّين راحة أكثر ممَّا لتلك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demeurez-y jusqu'à ce que vous quittiez l'endroit. 11Si une localité ne vous accueille pas et si l'on ne vous écoute pas, en partant de là, secouez la poussière de vos pieds: ils auront là un témoignage."  (En vérité je vous le dis : Au jour du jugement, le pays de Sodome et de Gomorrhe sera traité moins rigoureusement que cette ville–là.)</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stay there till you depart from that place. 11 And whoever will not receive you nor hear you, when you depart from there, shake off the dust under your feet as a testimony against them. Assuredly, I say to you, it will be more tolerable for Sodom and Gomorrah in the day of judgment than for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3394" name="Group 2"/>
          <p:cNvGraphicFramePr>
            <a:graphicFrameLocks noGrp="1"/>
          </p:cNvGraphicFramePr>
          <p:nvPr/>
        </p:nvGraphicFramePr>
        <p:xfrm>
          <a:off x="34925" y="44450"/>
          <a:ext cx="9145588" cy="57292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فخرجوا وصاروا يكرزون أن يتوبوا. وأخرجوا شياطين كثيرةً، ودهنوا بزيتٍ مرضى كثيرين فشفوهُم.</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partirent et ils proclamèrent qu'il fallait se convertir. Ils chassaient beaucoup de démons, ils faisaient des onctions d'huile à beaucoup de malades et ils les guérissaient.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they went out and preached that people should repent. 13 And they cast out many demons, and anointed with oil many who were sick, and healed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4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644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58" name="Group 18"/>
          <p:cNvGraphicFramePr>
            <a:graphicFrameLocks noGrp="1"/>
          </p:cNvGraphicFramePr>
          <p:nvPr/>
        </p:nvGraphicFramePr>
        <p:xfrm>
          <a:off x="0" y="44450"/>
          <a:ext cx="9180513" cy="6813550"/>
        </p:xfrm>
        <a:graphic>
          <a:graphicData uri="http://schemas.openxmlformats.org/drawingml/2006/table">
            <a:tbl>
              <a:tblPr rtl="1"/>
              <a:tblGrid>
                <a:gridCol w="4679950">
                  <a:extLst>
                    <a:ext uri="{9D8B030D-6E8A-4147-A177-3AD203B41FA5}">
                      <a16:colId xmlns:a16="http://schemas.microsoft.com/office/drawing/2014/main" val="20000"/>
                    </a:ext>
                  </a:extLst>
                </a:gridCol>
                <a:gridCol w="4500563">
                  <a:extLst>
                    <a:ext uri="{9D8B030D-6E8A-4147-A177-3AD203B41FA5}">
                      <a16:colId xmlns:a16="http://schemas.microsoft.com/office/drawing/2014/main" val="20001"/>
                    </a:ext>
                  </a:extLst>
                </a:gridCol>
              </a:tblGrid>
              <a:tr h="197878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105:1, 2-3</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اعترفوا للربِّ وادعوا بِاسمه. نادوا في الأُمَم بأعمالِه. حدِّثوا بجميع عجائبه. افتخروا بِاسمه القُدوس.</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47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Soyez fiers de son saint nom,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Talk of all His wondrous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Glory in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5459" name="Rectangle 19"/>
          <p:cNvSpPr>
            <a:spLocks noGrp="1" noChangeArrowheads="1"/>
          </p:cNvSpPr>
          <p:nvPr>
            <p:ph type="ctrTitle"/>
          </p:nvPr>
        </p:nvSpPr>
        <p:spPr/>
        <p:txBody>
          <a:bodyPr/>
          <a:lstStyle/>
          <a:p>
            <a:r>
              <a:rPr lang="en-US"/>
              <a:t>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6480" name="Group 16"/>
          <p:cNvGraphicFramePr>
            <a:graphicFrameLocks noGrp="1"/>
          </p:cNvGraphicFramePr>
          <p:nvPr/>
        </p:nvGraphicFramePr>
        <p:xfrm>
          <a:off x="0" y="44450"/>
          <a:ext cx="9180513" cy="6769735"/>
        </p:xfrm>
        <a:graphic>
          <a:graphicData uri="http://schemas.openxmlformats.org/drawingml/2006/table">
            <a:tbl>
              <a:tblPr rtl="1"/>
              <a:tblGrid>
                <a:gridCol w="4537075">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مرقس ( 10 : 17 – 30 )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خارجٌ على الطَّريق، أسرع واحدٌ وجثا على ركبتيهِ وسأله: " أيُّها المُعلِّم الصَّالح، ماذا أعمل لأرثَ الحياة الأبديَّة؟ " فقال له يسوعُ:    " لماذا تدعوني صالِحاً؟ ليسَ أحدٌ صالِحاً إلاَّ واحدٌ وهو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Comme il se mettait en route, quelqu'un vint en courant et se jeta à genoux devant lui; il lui demandait: "Bon Maître, que dois-je faire pour recevoir la vie éternelle en partage?" 18 Jésus lui dit: "Pourquoi m'appelles-tu bon? Nul n'est bon que Dieu seul.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18 So Jesus said to him, Why do you call Me good? No one is good but One, that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6481" name="Rectangle 17"/>
          <p:cNvSpPr>
            <a:spLocks noGrp="1" noChangeArrowheads="1"/>
          </p:cNvSpPr>
          <p:nvPr>
            <p:ph type="ctrTitle"/>
          </p:nvPr>
        </p:nvSpPr>
        <p:spPr/>
        <p:txBody>
          <a:bodyPr/>
          <a:lstStyle/>
          <a:p>
            <a:r>
              <a:rPr lang="en-US"/>
              <a:t>2m</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501" name="Group 13"/>
          <p:cNvGraphicFramePr>
            <a:graphicFrameLocks noGrp="1"/>
          </p:cNvGraphicFramePr>
          <p:nvPr/>
        </p:nvGraphicFramePr>
        <p:xfrm>
          <a:off x="0" y="115888"/>
          <a:ext cx="9109075" cy="6766560"/>
        </p:xfrm>
        <a:graphic>
          <a:graphicData uri="http://schemas.openxmlformats.org/drawingml/2006/table">
            <a:tbl>
              <a:tblPr rtl="1"/>
              <a:tblGrid>
                <a:gridCol w="4765675">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 تعرف الوصايا: لا تقتُل. لا تزن. لا تسرق. لا تشهد بالزُّور. لا تظلم. أَكرم أباك وأُمَّك ". فقال له:" يا مُعلِّم هذه كلُّها حفظتُها مُنذ حداثتى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connais les commandements: Tu ne commettras pas de meurtre, tu ne commettras pas d'adultère, tu ne voleras pas, tu  ne porteras pas de faux témoignage, tu ne feras de tort à personne, honore ton père et ta mère. 20 L'homme lui dit: "Maître, tout cela, je l'ai observé dès ma jeunesse."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8533" name="Group 21"/>
          <p:cNvGraphicFramePr>
            <a:graphicFrameLocks noGrp="1"/>
          </p:cNvGraphicFramePr>
          <p:nvPr/>
        </p:nvGraphicFramePr>
        <p:xfrm>
          <a:off x="107950" y="44450"/>
          <a:ext cx="9072563" cy="6566789"/>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إليه يسوع وأَحبَّه، وقال له: " أتُريد أن تكون كاملاً يعوزك شيءٌ واحدٌ. اذهب وبع كل مـالك وأعطه للمسـاكين، فتربح لك كنزٌاً في السَّـماء، وتعالَ اتبعني حاملاً الصَّليب ". أمَّا هو فاغتمَّ على القول ومضى حزيناً لأنَّه كان ذا أموالٍ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"Une seule chose te manque: va, ce que tu as vends-le, donne-le aux pauvres et tu auras un trésor dans le ciel; puis viens, (porte la croix et) suis-moi. 22  Mais à cette parole, il s'assombrit et il s'en alla tout triste, car il avait de grands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22 But he was sad at this word, and went away sorrowful, for he had great possessions.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9551" name="Group 15"/>
          <p:cNvGraphicFramePr>
            <a:graphicFrameLocks noGrp="1"/>
          </p:cNvGraphicFramePr>
          <p:nvPr/>
        </p:nvGraphicFramePr>
        <p:xfrm>
          <a:off x="34925" y="115888"/>
          <a:ext cx="9001125" cy="6766560"/>
        </p:xfrm>
        <a:graphic>
          <a:graphicData uri="http://schemas.openxmlformats.org/drawingml/2006/table">
            <a:tbl>
              <a:tblPr rtl="1"/>
              <a:tblGrid>
                <a:gridCol w="4387850">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يسوع وقال لتلاميذه: " ما أعسر دخول ذوي الأموال إلى ملكوت الله! " فخاف التَّلاميذ من الكلام. فأجابهم يسوع أيضاً وقال: " يا بَنيَّ، ما أعسر دخول المُتَّكلين على الأموال إلى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Regardant autour de lui, Jésus dit à ses disciples: "Qu'il sera difficile à ceux qui ont les richesses d'entrer dans le Royaume de Dieu! 24 Les disciples étaient déconcertés par ces paroles. Mais Jésus leur répète: "Mes enfants, qu'il est difficile d'entrer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Jesus looked around and said to His disciples, How hard it is for those who have riches to enter the kingdom of God! 24 And the disciples were astonished at His words. But Jesus answered again and said to them, Children, how hard it is for those who trust in riches to enter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0573" name="Group 13"/>
          <p:cNvGraphicFramePr>
            <a:graphicFrameLocks noGrp="1"/>
          </p:cNvGraphicFramePr>
          <p:nvPr/>
        </p:nvGraphicFramePr>
        <p:xfrm>
          <a:off x="107950" y="0"/>
          <a:ext cx="8928100" cy="6766560"/>
        </p:xfrm>
        <a:graphic>
          <a:graphicData uri="http://schemas.openxmlformats.org/drawingml/2006/table">
            <a:tbl>
              <a:tblPr rtl="1"/>
              <a:tblGrid>
                <a:gridCol w="4616450">
                  <a:extLst>
                    <a:ext uri="{9D8B030D-6E8A-4147-A177-3AD203B41FA5}">
                      <a16:colId xmlns:a16="http://schemas.microsoft.com/office/drawing/2014/main" val="20000"/>
                    </a:ext>
                  </a:extLst>
                </a:gridCol>
                <a:gridCol w="431165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مرور جمل من ثَقب إبرةٍ أيسر من أن يدخل غنيٌّ إلى ملكوت الله! " فبُهتوا إلى الغاية قائلين له : " مَن يستطيع أن يَخلُص؟ " فنظر إليهم يسوع وقال: " عند النَّاس غير مُستطاع،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est plus facile à un chameau de passer par le trou d'une aiguille qu'à un riche d'entrer dans le Royaume de Dieu. 26 Ils étaient de plus en plus impressionnés; ils se disaient entre eux: "Alors qui peut être sauvé? 27 Fixant sur eux son regard, Jésus dit: "Aux hommes, c'est impossible,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It is easier for a camel to go through the eye of a needle than for a rich man to enter the kingdom of God. 26 And they were greatly astonished, saying among themselves, Who then can be saved? 27 But Jesus looked at them and said, With men it is impossible,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599" name="Group 15"/>
          <p:cNvGraphicFramePr>
            <a:graphicFrameLocks noGrp="1"/>
          </p:cNvGraphicFramePr>
          <p:nvPr/>
        </p:nvGraphicFramePr>
        <p:xfrm>
          <a:off x="0" y="76200"/>
          <a:ext cx="9109075" cy="6912864"/>
        </p:xfrm>
        <a:graphic>
          <a:graphicData uri="http://schemas.openxmlformats.org/drawingml/2006/table">
            <a:tbl>
              <a:tblPr rtl="1"/>
              <a:tblGrid>
                <a:gridCol w="4264025">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639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ليس عند الله، لأنَّ كلَّ شىءٍ مستطاعٌ عند الله ". وابتدأ بُطرس يقول له: " ها نحنُ قد تركنا كلَّ شىءٍ وتبعناك ". فأجاب يسوع وقال: " الحقَّ أقولُ لكُم: ليس أحدٌ ترك بيتاً أو إخوةً أو أخواتٍ أو أباً أو أُمَّاً أو امرأةً أو أولاداً أو حقولاً،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68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pas à Dieu, car tout est possible à Dieu. 28 Pierre se mit à lui dire: "Eh bien! nous, nous avons tout laissé pour te suivre. 29 Jésus lui dit: "En vérité, je vous le déclare, personne n'aura laissé maison, frères, soeurs, mère, père, enfants ou champs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not with God; for with God all things are possible.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Peter began to say to Him, See, we have left all and followed You. 29 So Jesus answered and said, Assuredly, I say to you, there is no one who has left house or brothers or sisters or father or mother or wife or children or lands,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10" name="Group 2"/>
          <p:cNvGraphicFramePr>
            <a:graphicFrameLocks noGrp="1"/>
          </p:cNvGraphicFramePr>
          <p:nvPr/>
        </p:nvGraphicFramePr>
        <p:xfrm>
          <a:off x="0" y="115888"/>
          <a:ext cx="9036050" cy="6028182"/>
        </p:xfrm>
        <a:graphic>
          <a:graphicData uri="http://schemas.openxmlformats.org/drawingml/2006/table">
            <a:tbl>
              <a:tblPr rtl="1"/>
              <a:tblGrid>
                <a:gridCol w="4751387">
                  <a:extLst>
                    <a:ext uri="{9D8B030D-6E8A-4147-A177-3AD203B41FA5}">
                      <a16:colId xmlns:a16="http://schemas.microsoft.com/office/drawing/2014/main" val="20000"/>
                    </a:ext>
                  </a:extLst>
                </a:gridCol>
                <a:gridCol w="428466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لأجلي ولأجل الإنجيل، إلاَّ ويأخُذ مئَة ضعفٍ الآن في هذا الزَّمان، بيوتاً وإخوةً وأخواتٍ وأُمَّهاتٍ وأولاداً وحقولاً، مع اضطهاداتٍ، وفي الدَّهر الآتي الحياة الأبديَّة ".</a:t>
                      </a:r>
                      <a:r>
                        <a:rPr kumimoji="0" lang="ar-EG" sz="3200" b="0"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à cause de moi et à cause de l'Évangile, 30 sans recevoir au centuple maintenant, en ce temps-ci, maisons, frères, </a:t>
                      </a:r>
                      <a:r>
                        <a:rPr kumimoji="0" lang="fr-FR" sz="2800" b="0" i="0" u="none" strike="noStrike" cap="none" normalizeH="0" baseline="0" dirty="0" err="1">
                          <a:ln>
                            <a:noFill/>
                          </a:ln>
                          <a:solidFill>
                            <a:schemeClr val="bg1"/>
                          </a:solidFill>
                          <a:effectLst/>
                          <a:latin typeface="Arial" charset="0"/>
                          <a:cs typeface="Arial" charset="0"/>
                        </a:rPr>
                        <a:t>soeurs</a:t>
                      </a:r>
                      <a:r>
                        <a:rPr kumimoji="0" lang="fr-FR" sz="2800" b="0" i="0" u="none" strike="noStrike" cap="none" normalizeH="0" baseline="0" dirty="0">
                          <a:ln>
                            <a:noFill/>
                          </a:ln>
                          <a:solidFill>
                            <a:schemeClr val="bg1"/>
                          </a:solidFill>
                          <a:effectLst/>
                          <a:latin typeface="Arial" charset="0"/>
                          <a:cs typeface="Arial" charset="0"/>
                        </a:rPr>
                        <a:t>, mères, enfants, et champs, avec des persécutions, et dans le monde à venir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My sake and the gospel's, 30 who shall not receive a hundredfold now in this time--houses and brothers and sisters and mothers and children and lands, with persecutions--and in the age to come,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36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3736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736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736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5706" name="Group 26"/>
          <p:cNvGraphicFramePr>
            <a:graphicFrameLocks noGrp="1"/>
          </p:cNvGraphicFramePr>
          <p:nvPr/>
        </p:nvGraphicFramePr>
        <p:xfrm>
          <a:off x="34925" y="44450"/>
          <a:ext cx="9001125" cy="6665532"/>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الثانية إلى تلميذه تيموثاوس</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3:10-4:18</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فقد اتبعت تعليمي، ومثالي، ورسمي الأول، وإيماني، وأناتي، ومحبَّتي، وصبري، والاضطهادات، والآلام، التي أصابتني في أنطاكية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a:t>
                      </a:r>
                      <a:r>
                        <a:rPr kumimoji="0" lang="en-US" sz="3200" b="0" i="0" u="sng" strike="noStrike" cap="none" normalizeH="0" baseline="0">
                          <a:ln>
                            <a:noFill/>
                          </a:ln>
                          <a:solidFill>
                            <a:srgbClr val="FF9933"/>
                          </a:solidFill>
                          <a:effectLst/>
                          <a:latin typeface="Arial" charset="0"/>
                          <a:cs typeface="Times New Roman" pitchFamily="18" charset="0"/>
                        </a:rPr>
                        <a:t>3:10-4:18</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3:10-4:18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5707" name="Rectangle 27"/>
          <p:cNvSpPr>
            <a:spLocks noGrp="1" noChangeArrowheads="1"/>
          </p:cNvSpPr>
          <p:nvPr>
            <p:ph type="ctrTitle"/>
          </p:nvPr>
        </p:nvSpPr>
        <p:spPr/>
        <p:txBody>
          <a:bodyPr/>
          <a:lstStyle/>
          <a:p>
            <a:r>
              <a:rPr lang="en-US"/>
              <a:t>2p</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706" name="Group 2"/>
          <p:cNvGraphicFramePr>
            <a:graphicFrameLocks noGrp="1"/>
          </p:cNvGraphicFramePr>
          <p:nvPr/>
        </p:nvGraphicFramePr>
        <p:xfrm>
          <a:off x="34925" y="44450"/>
          <a:ext cx="9145588" cy="6900672"/>
        </p:xfrm>
        <a:graphic>
          <a:graphicData uri="http://schemas.openxmlformats.org/drawingml/2006/table">
            <a:tbl>
              <a:tblPr rtl="1"/>
              <a:tblGrid>
                <a:gridCol w="4837113">
                  <a:extLst>
                    <a:ext uri="{9D8B030D-6E8A-4147-A177-3AD203B41FA5}">
                      <a16:colId xmlns:a16="http://schemas.microsoft.com/office/drawing/2014/main" val="20000"/>
                    </a:ext>
                  </a:extLst>
                </a:gridCol>
                <a:gridCol w="43084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وإيقونيَّة ولسترة. وجميع الاضطهادات قد احتملتها! ومن جميعها أنقذني الربُّ. وجميع الذينَ يريدون أن يعيشوا بالتَّقوى في المسيح يسوع يضطهـدون. ولكن النَّاس الأشرار الخدَّاعين سيتقدَّمون في الشَّر، بالأكثر ضالِّين ومُضِلِّينَ.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Iconium, à Lystres. Quelles persécutions j'ai subies! Et de toutes le Seigneur m'a délivré! 12 D'ailleurs tous ceux qui veulent vivre avec piété dans le Christ Jésus seront persécutés.13 Quant aux hommes mauvais et aux imposteurs, ils progresseront dans le mal, trompant les autres et trompés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at Iconium, at Lystra--what persecutions I endured. And out of them all the Lord delivered me. 12 Yes, and all who desire to live godly in Christ Jesus will suffer persecution. 13 But evil men and impostors will grow worse and worse, deceiving and being deceived.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41" name="Group 13"/>
          <p:cNvGraphicFramePr>
            <a:graphicFrameLocks noGrp="1"/>
          </p:cNvGraphicFramePr>
          <p:nvPr/>
        </p:nvGraphicFramePr>
        <p:xfrm>
          <a:off x="34925" y="44450"/>
          <a:ext cx="9145588" cy="644112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فاثبت على ما تعلَّمته وأيقنته، عارفاً ممَّن تعلَّمت. وأنكَ مُنذ الطُّفوليَّة تعرف الكُتب المُقدَّسة، القادرة أن تُحكِّمكَ للخلاص، بالإيمان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toi, demeure ferme dans ce que tu as appris et accepté comme certain: tu sais de qui tu l'as appris.15 Depuis ta tendre enfance tu connais les Saintes Écritures; elles ont le pouvoir de te communiquer la sagesse qui conduit au salut par la foi qui est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you must continue in the things which you have learned and been assured of, knowing from whom you have learned them, 15 and that from childhood you have known the Holy Scriptures, which are able to make you wise for salvation through faith which is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54" name="Group 2"/>
          <p:cNvGraphicFramePr>
            <a:graphicFrameLocks noGrp="1"/>
          </p:cNvGraphicFramePr>
          <p:nvPr/>
        </p:nvGraphicFramePr>
        <p:xfrm>
          <a:off x="34925" y="44450"/>
          <a:ext cx="9145588" cy="6152134"/>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الكتب المُوحى بها من الله، نافعة للتَّعليم والتَّوبيخ، للتَّقويم والتَّأديب الذي في البرِّ، لكي يكون رجل الله مُستعدَّاً، ثابتاً في كل عمل 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 pour réfuter, pour redresser, pour éduquer dans la justice,17 afin que l'homme de Dieu soit accompli, équipé pour toute oeuvre bonne.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righteousness, 17 that the man of God may be complete, thoroughly equipped for every good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789" name="Group 13"/>
          <p:cNvGraphicFramePr>
            <a:graphicFrameLocks noGrp="1"/>
          </p:cNvGraphicFramePr>
          <p:nvPr/>
        </p:nvGraphicFramePr>
        <p:xfrm>
          <a:off x="34925" y="115888"/>
          <a:ext cx="9145588" cy="63696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أشهد أمام الله والمسيح يسوع، الذي يَدين الأحياء والأموات، عند ظهوره وملكوته : اكرز بالكلمة. اعكف على ذلك في وقـتٍ مناسـبٍ وغيـر مناسبٍ. وبِّخ، عظ. انتهر بكل أناةٍ وتعليم.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t'adjure en présence de Dieu et du Christ Jésus, qui viendra juger les vivants et les morts, au nom de sa manifestation et de son Règne: 2 proclame la Parole, insiste à temps et à contretemps, reprends, menace, exhorte, toujours avec patience et souci d'enseigner.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charge you therefore before God and the Lord Jesus Christ, who will judge the living and the dead at His appearing and His kingdom: 2 Preach the word! Be ready in season and out of season. Convince, rebuke, exhort, with all longsuffering and teaching.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0802" name="Group 2"/>
          <p:cNvGraphicFramePr>
            <a:graphicFrameLocks noGrp="1"/>
          </p:cNvGraphicFramePr>
          <p:nvPr/>
        </p:nvGraphicFramePr>
        <p:xfrm>
          <a:off x="34925" y="44450"/>
          <a:ext cx="9145588" cy="6339840"/>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سيكون وقتٌ لا يقبلون فيه التَّعليم الصَّحيح، بل حسب شهواتهم الخاصَّة يجمعون لهم مُعلِّمين ويسدُّون آذانهم، فيصرفون مسمعهم عن الحقِّ، ويميلون إلى الخُرافات.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Viendra un temps, en effet, où certains ne supporteront plus la saine doctrine, mais, au gré de leurs propres désirs et l'oreille leur démangeant, s'entoureront de quantité de maîtres.4 Ils détourneront leurs oreilles de la vérité, vers les fables ils se retourneront.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4 and they will turn their ears away from the truth, and be turned aside to fables.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1838" name="Group 14"/>
          <p:cNvGraphicFramePr>
            <a:graphicFrameLocks noGrp="1"/>
          </p:cNvGraphicFramePr>
          <p:nvPr/>
        </p:nvGraphicFramePr>
        <p:xfrm>
          <a:off x="34925" y="44450"/>
          <a:ext cx="9145588" cy="651414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فاستيقظ في كل شيءٍ. واقبل الآلام. واعمل عمل المُبشِّر. تمِّم خدمتكَ. فإنِّى أنا أيضاً سوف أنتقل، ووقت انحلالي قد حضر. قد جاهدتُ الجهاد الحَسن، وأكملت السَّعي، وحفظت الإيمان،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toi cependant, sois sobre en toutes choses, supporte la souffrance, fais oeuvre d'évangéliste, remplis ton ministère.6 Pour moi, voici que je suis déjà offert en libation et le temps de mon départ est arrivé. 7 J'ai combattu le beau combat, j'ai achevé ma course, j'ai gardé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you be watchful in all things, endure afflictions, do the work of an evangelist, fulfill your ministry. 6 For I am already being poured out as a drink offering, and the time of my departure is at hand. 7 I have fought the good fight, I have finished the race, I have kept the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2850" name="Group 2"/>
          <p:cNvGraphicFramePr>
            <a:graphicFrameLocks noGrp="1"/>
          </p:cNvGraphicFramePr>
          <p:nvPr/>
        </p:nvGraphicFramePr>
        <p:xfrm>
          <a:off x="34925" y="44450"/>
          <a:ext cx="9145588" cy="5998464"/>
        </p:xfrm>
        <a:graphic>
          <a:graphicData uri="http://schemas.openxmlformats.org/drawingml/2006/table">
            <a:tbl>
              <a:tblPr rtl="1"/>
              <a:tblGrid>
                <a:gridCol w="4379913">
                  <a:extLst>
                    <a:ext uri="{9D8B030D-6E8A-4147-A177-3AD203B41FA5}">
                      <a16:colId xmlns:a16="http://schemas.microsoft.com/office/drawing/2014/main" val="20000"/>
                    </a:ext>
                  </a:extLst>
                </a:gridCol>
                <a:gridCol w="4765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وأخيراً قد وضِعَ لي إكليل البرِّ، الذي يهبه لي في ذلك اليوم، الربُّ الحاكم العادل، وليس لي وحدي فقط، بل ولجميع الذين يحبُّون ظهوره أيضاً. أسرع أن تأتى إلىَّ عاجلاً،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Dès maintenant m'est réservée la couronne de justice qu'en retour me donnera le Seigneur, en ce Jour-là, lui le juste juge; et non seulement à moi, 9 mais à tous ceux qui auront aimé sa manifestation.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there is laid up for me the crown of righteousness, which the Lord, the righteous Judge, will give to me on that Day, and not to me only but also to all who have loved His appearing. 9 Be diligent to come to me quickly;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3885" name="Group 13"/>
          <p:cNvGraphicFramePr>
            <a:graphicFrameLocks noGrp="1"/>
          </p:cNvGraphicFramePr>
          <p:nvPr/>
        </p:nvGraphicFramePr>
        <p:xfrm>
          <a:off x="34925" y="44450"/>
          <a:ext cx="9145588" cy="6931152"/>
        </p:xfrm>
        <a:graphic>
          <a:graphicData uri="http://schemas.openxmlformats.org/drawingml/2006/table">
            <a:tbl>
              <a:tblPr rtl="1"/>
              <a:tblGrid>
                <a:gridCol w="4989513">
                  <a:extLst>
                    <a:ext uri="{9D8B030D-6E8A-4147-A177-3AD203B41FA5}">
                      <a16:colId xmlns:a16="http://schemas.microsoft.com/office/drawing/2014/main" val="20000"/>
                    </a:ext>
                  </a:extLst>
                </a:gridCol>
                <a:gridCol w="41560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ديماس قد تركني إذ أحبَّ العالم الحاضر وذهب إلى تَسَالُونيكي، وكريسكيس إلى غلاطيَّة، وتيطس إلى دلماطيَّة. ولوقا وحده معي. خُذ مَرقُس وأحضره معك لأنه نافعٌ لي للخدمة. أمَّا تيخيكس فقد أرسلْته إلى أفسس.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26013">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Efforce-toi de venir me rejoindre au plus vite. Car Démas m'a abandonné par amour pour le monde présent. Il est parti pour Thessalonique, Crescens pour la Galatie, Tite pour la Dalmatie. 11 Luc seul est avec moi. Prends Marc et amène-le avec toi, car il m'est précieux pour le ministère.12 J'ai envoyé Tychique à Ephèse.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Demas has forsaken me, having loved this present world, and has departed for Thessalonica--Crescens for Galatia, Titus for Dalmatia. 11 Only Luke is with me. Get Mark and bring him with you, for he is useful to me for ministry. 12 And Tychicus I have sent to Ephesus.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4898" name="Group 2"/>
          <p:cNvGraphicFramePr>
            <a:graphicFrameLocks noGrp="1"/>
          </p:cNvGraphicFramePr>
          <p:nvPr/>
        </p:nvGraphicFramePr>
        <p:xfrm>
          <a:off x="34925" y="44450"/>
          <a:ext cx="9145588" cy="6900672"/>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والعباءة التي تركتها في تَرُواس عند كاربُس، أحضرها متى جئتَ، مع الكُتب أيضاً ولا سيَّما الرُّقوق. إسكندر الحدَّاد فعل بي شروراً كثيرة. ليُجازيهِ الربُّ حسب أعماله. فهذا احتفظ منه أنتَ أيضاً لأنه قاوم أقوالي جـدّاً.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manteau que j'ai laissé à Troas chez Carpos, apporte-le en venant, ainsi que les livres, surtout les parchemins.14 Alexandre le fondeur a fait preuve de beaucoup de méchanceté à mon égard. Le Seigneur lui rendra selon ses oeuvres.15 Toi aussi, prends garde à lui, car il s'est violemment opposé à nos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Bring the cloak that I left with Carpus at Troas when you come--and the books, especially the parchments. 14 Alexander the coppersmith did me much harm. May the Lord repay him according to his works. 15 You also must beware of him, for he has greatly resisted our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22" name="Group 2"/>
          <p:cNvGraphicFramePr>
            <a:graphicFrameLocks noGrp="1"/>
          </p:cNvGraphicFramePr>
          <p:nvPr/>
        </p:nvGraphicFramePr>
        <p:xfrm>
          <a:off x="34925" y="44450"/>
          <a:ext cx="9145588" cy="676656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احتجاجي الأول لم يأتي إليَّ أحـدٌ، بل الجميع تركوني. لا يُحسب عليهم. ولكن الربَّ وقفَ معي وقوَّاني، لكي تتمَّ بي الكرازة، ويسمع جميع الأمم، فأُنقِذتُ مِن فم الأسد.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première fois que j'ai présenté ma défense, personne ne m'a assisté, tous m'ont abandonné. Qu'il ne leur en soit pas tenu rigueur.17 Le Seigneur, lui, m'a assisté; il m'a revêtu de force, afin que par moi le message fût pleinement proclamé et qu'il fût entendu de tous les païens. Et j'ai été délivré de la gueule du lion!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At my first defense no one stood with me, but all forsook me. May it not be charged against them. 17 But the Lord stood with me and strengthened me, so that the message might be preached fully through me, and that all the Gentiles might hear. And I was delivered out of the mouth of the lion.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46" name="Group 2"/>
          <p:cNvGraphicFramePr>
            <a:graphicFrameLocks noGrp="1"/>
          </p:cNvGraphicFramePr>
          <p:nvPr/>
        </p:nvGraphicFramePr>
        <p:xfrm>
          <a:off x="34925" y="44450"/>
          <a:ext cx="9145588" cy="5653088"/>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وسيُنجِّيني الربُّ من كل عمل رديءٍ ويُخلِّصني لِملكوته السَّماويِّ. هذا الذي له المجد إلى دهر الدُّهور. آمين.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79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89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88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889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1055" name="Group 15"/>
          <p:cNvGraphicFramePr>
            <a:graphicFrameLocks noGrp="1"/>
          </p:cNvGraphicFramePr>
          <p:nvPr/>
        </p:nvGraphicFramePr>
        <p:xfrm>
          <a:off x="34925" y="-26988"/>
          <a:ext cx="9217025" cy="6736969"/>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1 ـ 14 )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5:1-14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J'exhorte donc les anciens qui sont parmi vous, moi qui suis ancien avec eux et témoin des souffrances du Christ, moi qui ai part à la gloire qui va être révélée:2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1056" name="Rectangle 16"/>
          <p:cNvSpPr>
            <a:spLocks noGrp="1" noChangeArrowheads="1"/>
          </p:cNvSpPr>
          <p:nvPr>
            <p:ph type="ctrTitle"/>
          </p:nvPr>
        </p:nvSpPr>
        <p:spPr/>
        <p:txBody>
          <a:bodyPr/>
          <a:lstStyle/>
          <a:p>
            <a:r>
              <a:rPr lang="en-US"/>
              <a:t>2c</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2078" name="Group 14"/>
          <p:cNvGraphicFramePr>
            <a:graphicFrameLocks noGrp="1"/>
          </p:cNvGraphicFramePr>
          <p:nvPr/>
        </p:nvGraphicFramePr>
        <p:xfrm>
          <a:off x="34925" y="-26988"/>
          <a:ext cx="9217025" cy="6867843"/>
        </p:xfrm>
        <a:graphic>
          <a:graphicData uri="http://schemas.openxmlformats.org/drawingml/2006/table">
            <a:tbl>
              <a:tblPr rtl="1"/>
              <a:tblGrid>
                <a:gridCol w="49672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3090" name="Group 2"/>
          <p:cNvGraphicFramePr>
            <a:graphicFrameLocks noGrp="1"/>
          </p:cNvGraphicFramePr>
          <p:nvPr/>
        </p:nvGraphicFramePr>
        <p:xfrm>
          <a:off x="0" y="44450"/>
          <a:ext cx="9180513" cy="6900672"/>
        </p:xfrm>
        <a:graphic>
          <a:graphicData uri="http://schemas.openxmlformats.org/drawingml/2006/table">
            <a:tbl>
              <a:tblPr rtl="1"/>
              <a:tblGrid>
                <a:gridCol w="4456113">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Humiliez-vous donc sous la main puissante de Dieu,6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4127" name="Group 15"/>
          <p:cNvGraphicFramePr>
            <a:graphicFrameLocks noGrp="1"/>
          </p:cNvGraphicFramePr>
          <p:nvPr/>
        </p:nvGraphicFramePr>
        <p:xfrm>
          <a:off x="34925" y="44450"/>
          <a:ext cx="9145588" cy="693115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عالمين أن نفس هذه الآلام تُجرَى على إخوتكم الذين في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 8 Soyez sobres, veillez! Votre adversaire, le diable, comme un lion rugissant, rôde, cherchant qui dévorer. 9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5138" name="Group 2"/>
          <p:cNvGraphicFramePr>
            <a:graphicFrameLocks noGrp="1"/>
          </p:cNvGraphicFramePr>
          <p:nvPr/>
        </p:nvGraphicFramePr>
        <p:xfrm>
          <a:off x="0" y="44450"/>
          <a:ext cx="9180513" cy="6842760"/>
        </p:xfrm>
        <a:graphic>
          <a:graphicData uri="http://schemas.openxmlformats.org/drawingml/2006/table">
            <a:tbl>
              <a:tblPr rtl="1"/>
              <a:tblGrid>
                <a:gridCol w="4913313">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كل نعمةٍ الذي دعاكُم إلى مجدهِ الأبديِّ في المسيح يسوع، بعدما تألَّمتُم يسيراً، هو يهيئكُم، ويثبِّتكُم، ويقوِّيكُم، ويمكِّنكُم. له السُّلطان والمجد إلى الأبد. آمين. بيد سلوانس الأخ الأمين،ـ كما أظُنُّ ـ</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inébranlables.11 A lui la domination pour les siècles! Amen.12 Je vous ai écrit ces quelques mots par Silvain, que je considère comme un frère fidèle,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12 By Silvanus, our faithful brother as I consider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162" name="Group 2"/>
          <p:cNvGraphicFramePr>
            <a:graphicFrameLocks noGrp="1"/>
          </p:cNvGraphicFramePr>
          <p:nvPr/>
        </p:nvGraphicFramePr>
        <p:xfrm>
          <a:off x="107950" y="44450"/>
          <a:ext cx="9072563" cy="7254240"/>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بكلماتٍ قليلةٍ واعظاً وشاهداً، أن هذه هيَ نعمة الله بالحق التي فيها تَقُومُونَ. تُسلِّم عليكُم الصِّديقة المُختارة التي في بابلون ( مصر)،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vous exhorter et vous attester que c'est à la véritable grâce de Dieu que vous êtes attachés.13 La communauté des élus qui est à Babylone vous salue, ainsi que Marc, mon fils.14Saluez-vous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71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821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398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982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982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0269" name="Group 13"/>
          <p:cNvGraphicFramePr>
            <a:graphicFrameLocks noGrp="1"/>
          </p:cNvGraphicFramePr>
          <p:nvPr/>
        </p:nvGraphicFramePr>
        <p:xfrm>
          <a:off x="0" y="44450"/>
          <a:ext cx="9180513" cy="6949440"/>
        </p:xfrm>
        <a:graphic>
          <a:graphicData uri="http://schemas.openxmlformats.org/drawingml/2006/table">
            <a:tbl>
              <a:tblPr rtl="1"/>
              <a:tblGrid>
                <a:gridCol w="4760913">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15 : 36 ـ 16 : 1 ـ 5 )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بعد أيَّام قالَ بولسُ لبرنابا: لنرجِع ونفتقد الإخوَةَ في كلِّ مدينةٍ بَشَّرنا فيها بكلِمةِ الربِّ وكيف حالَهم. وكان برنابا يُريدُ أَنْ يأخُذ معهما يوحنا الذي يُدعَى مَرقُس.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27:42-44 &amp; 28:1-6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 37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15:36-16:5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0270" name="Rectangle 14"/>
          <p:cNvSpPr>
            <a:spLocks noGrp="1" noChangeArrowheads="1"/>
          </p:cNvSpPr>
          <p:nvPr>
            <p:ph type="ctrTitle"/>
          </p:nvPr>
        </p:nvSpPr>
        <p:spPr/>
        <p:txBody>
          <a:bodyPr/>
          <a:lstStyle/>
          <a:p>
            <a:r>
              <a:rPr lang="en-US"/>
              <a:t>2a</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1282"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فكان يُريدُ أَنَّ الذي فارقهُما من بمفيليَّةَ ولمْ يأتِ معهُما للعملِ لا يَأخُذانه معهما. فَحَصَلَ بينهُما مُغَاضبةٌ حتى فارقَ أَحدهُما الآخَرَ، وبرنابا أخذ مرقس وأقلعَ إلى قُبرصَ.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2306" name="Group 2"/>
          <p:cNvGraphicFramePr>
            <a:graphicFrameLocks noGrp="1"/>
          </p:cNvGraphicFramePr>
          <p:nvPr/>
        </p:nvGraphicFramePr>
        <p:xfrm>
          <a:off x="0" y="44450"/>
          <a:ext cx="9180513" cy="5957888"/>
        </p:xfrm>
        <a:graphic>
          <a:graphicData uri="http://schemas.openxmlformats.org/drawingml/2006/table">
            <a:tbl>
              <a:tblPr rtl="1"/>
              <a:tblGrid>
                <a:gridCol w="4303713">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بُولسُ فاختارَ سِيلا وخَرجَ وقد أُستودِعَ مِنْ الإخوةِ إلى نعمةِ اللّهِ. فاجتازَ في الشام وكليكيَّةَ يُثبِّتُ الكنائِسَ. ثُمَّ وصلَ دَربةَ ولِسترَةَ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Seigneur.41 Parcourant la Syrie et la Cilicie, Paul affermissait les Eglises et il parvint ainsi à Derbé et à Lystre.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16:1 Then he came to Derbe and Lystra.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3341" name="Group 13"/>
          <p:cNvGraphicFramePr>
            <a:graphicFrameLocks noGrp="1"/>
          </p:cNvGraphicFramePr>
          <p:nvPr/>
        </p:nvGraphicFramePr>
        <p:xfrm>
          <a:off x="34925" y="115888"/>
          <a:ext cx="9145588" cy="5886451"/>
        </p:xfrm>
        <a:graphic>
          <a:graphicData uri="http://schemas.openxmlformats.org/drawingml/2006/table">
            <a:tbl>
              <a:tblPr rtl="1"/>
              <a:tblGrid>
                <a:gridCol w="4227513">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636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تلميذٌ كانَ هُناكَ اسمُهُ تيموثاوسُ ابنُ امرأةٍ يهوديَّةٍ مؤمنةٍ وكان أَبوه يونانياً، وكان مَشهوداً لهُ مِن الإخوة الذينَ في لِسترَةَ وإيقُونيةَ.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54" name="Group 2"/>
          <p:cNvGraphicFramePr>
            <a:graphicFrameLocks noGrp="1"/>
          </p:cNvGraphicFramePr>
          <p:nvPr/>
        </p:nvGraphicFramePr>
        <p:xfrm>
          <a:off x="34925" y="44450"/>
          <a:ext cx="9145588" cy="6186488"/>
        </p:xfrm>
        <a:graphic>
          <a:graphicData uri="http://schemas.openxmlformats.org/drawingml/2006/table">
            <a:tbl>
              <a:tblPr rtl="1"/>
              <a:tblGrid>
                <a:gridCol w="4532313">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فأرادَ بولسُ أنْ يَخْرُجَ هذا مَعهُ فَأَخَذَهُ وخَتَنَهُ من أجْلِ اليهودِ الذينَ كانوا في ذلكَ الموضِع لأنَّ الجميعَ كانوا يَعرِفونَ أَنَّ أباهُ كانَ يونانياً.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391" name="Group 15"/>
          <p:cNvGraphicFramePr>
            <a:graphicFrameLocks noGrp="1"/>
          </p:cNvGraphicFramePr>
          <p:nvPr/>
        </p:nvGraphicFramePr>
        <p:xfrm>
          <a:off x="34925" y="44450"/>
          <a:ext cx="9145588" cy="644112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كانا يطوفان في المُدنِ كانا يشتَرِعان لهُم ناموساً بأنْ يَحفظوا الأوامرَ التي قَرَّرَها الرُّسُلُ والقُسُوسُ الذينَ بأُورشليمَ. فكانت الكنائِسُ تَتَشَدَّدُ في الإيمانِ وتزدادُ في العَددِ كُلَّ يَومٍ.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5 et ils demandaient de s'y conformer. Les Eglises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7426"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84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474" name="Group 2"/>
          <p:cNvGraphicFramePr>
            <a:graphicFrameLocks noGrp="1"/>
          </p:cNvGraphicFramePr>
          <p:nvPr/>
        </p:nvGraphicFramePr>
        <p:xfrm>
          <a:off x="107950" y="44450"/>
          <a:ext cx="9072563" cy="6813550"/>
        </p:xfrm>
        <a:graphic>
          <a:graphicData uri="http://schemas.openxmlformats.org/drawingml/2006/table">
            <a:tbl>
              <a:tblPr rtl="1"/>
              <a:tblGrid>
                <a:gridCol w="4684713">
                  <a:extLst>
                    <a:ext uri="{9D8B030D-6E8A-4147-A177-3AD203B41FA5}">
                      <a16:colId xmlns:a16="http://schemas.microsoft.com/office/drawing/2014/main" val="20000"/>
                    </a:ext>
                  </a:extLst>
                </a:gridCol>
                <a:gridCol w="4387850">
                  <a:extLst>
                    <a:ext uri="{9D8B030D-6E8A-4147-A177-3AD203B41FA5}">
                      <a16:colId xmlns:a16="http://schemas.microsoft.com/office/drawing/2014/main" val="20001"/>
                    </a:ext>
                  </a:extLst>
                </a:gridCol>
              </a:tblGrid>
              <a:tr h="193786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96:1-2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75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Chantez au Seigneur un chant nouveau, Chantez au Seigneur terre entière;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Chantez au Seigneur, bénissez son nom, Proclamez son salut de jour en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9485" name="Rectangle 13"/>
          <p:cNvSpPr>
            <a:spLocks noGrp="1" noChangeArrowheads="1"/>
          </p:cNvSpPr>
          <p:nvPr>
            <p:ph type="ctrTitle"/>
          </p:nvPr>
        </p:nvSpPr>
        <p:spPr/>
        <p:txBody>
          <a:bodyPr/>
          <a:lstStyle/>
          <a:p>
            <a:r>
              <a:rPr lang="en-US"/>
              <a:t>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0498" name="Group 2"/>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مرقس ( 1 : 1 ـ 11 )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بدء إنجيل يسوع المسيح ابن الله: كما هو مكتوبٌ في إشعياء النَّبيِّ: " هأنذا أُرسِل ملاكي أمام وجهك، الذي يُهيِّئ طريقك قُدَّامك.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Commencement de l'Évangile de Jésus Christ Fils de Dieu: 2 Ainsi qu'il est écrit dans le livre du prophète Essaie: Voici, j'envoie mon messager en avant de toi, pour préparer ton chemin.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0509" name="Rectangle 13"/>
          <p:cNvSpPr>
            <a:spLocks noGrp="1" noChangeArrowheads="1"/>
          </p:cNvSpPr>
          <p:nvPr>
            <p:ph type="ctrTitle"/>
          </p:nvPr>
        </p:nvSpPr>
        <p:spPr/>
        <p:txBody>
          <a:bodyPr/>
          <a:lstStyle/>
          <a:p>
            <a:r>
              <a:rPr lang="en-US"/>
              <a:t>2g</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1522" name="Group 2"/>
          <p:cNvGraphicFramePr>
            <a:graphicFrameLocks noGrp="1"/>
          </p:cNvGraphicFramePr>
          <p:nvPr/>
        </p:nvGraphicFramePr>
        <p:xfrm>
          <a:off x="34925" y="44450"/>
          <a:ext cx="9145588" cy="676783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صوت صارخ في البريَّة: أعِدُّوا طريق الربِّ، وسهِّلوا سُبله ". وكان يوحنَّا يُعمِّد في البريَّة ويكرِز بمعموديَّة التَّوبة لمغفرة الخطايا. وكان يخرج إليه جميع أهل كورة اليهوديَّة وكل أهل أُورشليم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Une voix crie dans le désert: Préparez le chemin du Seigneur, rendez droits ses sentiers. 4 Jean le Baptiste parut dans le désert, proclamant un baptême de conversion en vue du pardon des péchés. Tout le pays de Judée et tous les habitants de Jérusalem se rendaient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one crying in the wilderness: `Prepare the way of the Lord; Make His paths straight.' 4 John came baptizing in the wilderness and preaching a baptism of repentance for the remission of sins. 5 Then all the land of Judea, and those from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2557" name="Group 13"/>
          <p:cNvGraphicFramePr>
            <a:graphicFrameLocks noGrp="1"/>
          </p:cNvGraphicFramePr>
          <p:nvPr/>
        </p:nvGraphicFramePr>
        <p:xfrm>
          <a:off x="34925" y="44450"/>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ويعتمدون منه في نَهر الأردُنَّ، مُعترفين بخطاياهُم. وكان يوحنَّا يلبَس وَبَر الإبِل، ومِنطقةً مِن جلدٍ على حَقوَيهِ، وكان يأكُل جراداً وعسَلاً برِّيّاً.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se faisaient baptiser par lui dans le Jourdain en confessant leurs péchés.6 Jean était vêtu de poil de chameau avec une ceinture de cuir autour des reins; il se nourrissait de sauterelles et de miel sauvage.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went out to him and were all baptized by him in the Jordan River, confessing their sins. 6 Now John was clothed with camel's hair and with a leather belt around his waist, and he ate locusts and wild honey.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3570" name="Group 2"/>
          <p:cNvGraphicFramePr>
            <a:graphicFrameLocks noGrp="1"/>
          </p:cNvGraphicFramePr>
          <p:nvPr/>
        </p:nvGraphicFramePr>
        <p:xfrm>
          <a:off x="34925" y="44450"/>
          <a:ext cx="9145588" cy="60499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يكرز قائلاً: " يأتي بعدي من هو أقوى منِّي الذي لست أهلاً أن أنحني وأحلَّ سيور حذائه. أنا عمَّدتكم بماء وأما هو فسيُعمِّدكم بالرُّوح القدس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proclamait: "Celui qui est plus fort que moi vient après moi, et je ne suis pas digne, en me courbant, de délier la lanière de ses sandales. 8 Moi, je vous ai baptisés d'eau, mais lui vous baptisera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preached, saying, There comes One after me who is mightier than I, whose sandal strap I am not worthy to stoop down and loose. 8 I indeed baptized you with water, but He will baptize you with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605" name="Group 13"/>
          <p:cNvGraphicFramePr>
            <a:graphicFrameLocks noGrp="1"/>
          </p:cNvGraphicFramePr>
          <p:nvPr/>
        </p:nvGraphicFramePr>
        <p:xfrm>
          <a:off x="34925" y="44450"/>
          <a:ext cx="9145588" cy="6158865"/>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الأيَّام جاء يسوع من ناصرة الجليل واعتمد من يوحنَّا في نهر الأردن. وللوقت وهو صاعِدٌ من الماء رأى السَّموات قد انشقَّت، والرُّوح مِثلَ حمامةٍ نازِلاً واستقر عليه.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Or, en ces jours-là, Jésus vint de Nazareth en Galilée et se fit baptiser par Jean dans le Jourdain.10 A l'instant où il remontait de l'eau, il vit les cieux se déchirer et l'Esprit, comme une colombe, descendre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29" name="Group 13"/>
          <p:cNvGraphicFramePr>
            <a:graphicFrameLocks noGrp="1"/>
          </p:cNvGraphicFramePr>
          <p:nvPr/>
        </p:nvGraphicFramePr>
        <p:xfrm>
          <a:off x="76200" y="44450"/>
          <a:ext cx="9104313" cy="5729288"/>
        </p:xfrm>
        <a:graphic>
          <a:graphicData uri="http://schemas.openxmlformats.org/drawingml/2006/table">
            <a:tbl>
              <a:tblPr rtl="1"/>
              <a:tblGrid>
                <a:gridCol w="4679950">
                  <a:extLst>
                    <a:ext uri="{9D8B030D-6E8A-4147-A177-3AD203B41FA5}">
                      <a16:colId xmlns:a16="http://schemas.microsoft.com/office/drawing/2014/main" val="20000"/>
                    </a:ext>
                  </a:extLst>
                </a:gridCol>
                <a:gridCol w="4424363">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صوتٌ مِن السَّموات:</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أنتَ هو ابني الحبيب الذي به سُرِرتُ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des cieux vint une voix: "Tu es mon Fils bien-aimé, il m'a plu de te choisir.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9721" name="Group 9"/>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a:t>
                      </a:r>
                      <a:r>
                        <a:rPr kumimoji="0" lang="en-US" sz="4000" b="1" i="0" u="none" strike="noStrike" cap="none" normalizeH="0" baseline="0">
                          <a:ln>
                            <a:noFill/>
                          </a:ln>
                          <a:solidFill>
                            <a:srgbClr val="FF9900"/>
                          </a:solidFill>
                          <a:effectLst/>
                          <a:latin typeface="Arial" charset="0"/>
                          <a:cs typeface="Arial" charset="0"/>
                        </a:rPr>
                        <a:t>Abib</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0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4207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1778" name="Group 18"/>
          <p:cNvGraphicFramePr>
            <a:graphicFrameLocks noGrp="1"/>
          </p:cNvGraphicFramePr>
          <p:nvPr/>
        </p:nvGraphicFramePr>
        <p:xfrm>
          <a:off x="0" y="663574"/>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اعمال يديه امانة وحق.</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لذلك يرفع الراس</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1779" name="Rectangle 19"/>
          <p:cNvSpPr>
            <a:spLocks noGrp="1" noChangeArrowheads="1"/>
          </p:cNvSpPr>
          <p:nvPr>
            <p:ph type="ctrTitle"/>
          </p:nvPr>
        </p:nvSpPr>
        <p:spPr/>
        <p:txBody>
          <a:bodyPr/>
          <a:lstStyle/>
          <a:p>
            <a:r>
              <a:rPr lang="en-US"/>
              <a:t>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799" name="Group 15"/>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2800" name="Rectangle 16"/>
          <p:cNvSpPr>
            <a:spLocks noGrp="1" noChangeArrowheads="1"/>
          </p:cNvSpPr>
          <p:nvPr>
            <p:ph type="ctrTitle"/>
          </p:nvPr>
        </p:nvSpPr>
        <p:spPr/>
        <p:txBody>
          <a:bodyPr/>
          <a:lstStyle/>
          <a:p>
            <a:r>
              <a:rPr lang="en-US"/>
              <a:t>3v</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21" name="Group 13"/>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4845" name="Group 13"/>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5871" name="Group 15"/>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268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919" name="Group 15"/>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7920" name="Rectangle 16"/>
          <p:cNvSpPr>
            <a:spLocks noGrp="1" noChangeArrowheads="1"/>
          </p:cNvSpPr>
          <p:nvPr>
            <p:ph type="ctrTitle"/>
          </p:nvPr>
        </p:nvSpPr>
        <p:spPr/>
        <p:txBody>
          <a:bodyPr/>
          <a:lstStyle/>
          <a:p>
            <a:r>
              <a:rPr lang="en-US"/>
              <a:t>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8943" name="Group 15"/>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8944" name="Rectangle 16"/>
          <p:cNvSpPr>
            <a:spLocks noGrp="1" noChangeArrowheads="1"/>
          </p:cNvSpPr>
          <p:nvPr>
            <p:ph type="ctrTitle"/>
          </p:nvPr>
        </p:nvSpPr>
        <p:spPr/>
        <p:txBody>
          <a:bodyPr/>
          <a:lstStyle/>
          <a:p>
            <a:r>
              <a:rPr lang="en-US"/>
              <a:t>3m</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65" name="Group 13"/>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0978"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14" name="Group 14"/>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54" name="Group 30"/>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40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4340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340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340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6098" name="Group 2"/>
          <p:cNvGraphicFramePr>
            <a:graphicFrameLocks noGrp="1"/>
          </p:cNvGraphicFramePr>
          <p:nvPr/>
        </p:nvGraphicFramePr>
        <p:xfrm>
          <a:off x="34925" y="44450"/>
          <a:ext cx="9001125" cy="681355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5016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رسالة بولس الرسول </a:t>
                      </a:r>
                      <a:r>
                        <a:rPr kumimoji="0" lang="ar-EG" sz="3200" b="0" i="0" u="sng" strike="noStrike" cap="none" normalizeH="0" baseline="0" dirty="0">
                          <a:ln>
                            <a:noFill/>
                          </a:ln>
                          <a:solidFill>
                            <a:srgbClr val="FF9933"/>
                          </a:solidFill>
                          <a:effectLst/>
                          <a:latin typeface="Arial" charset="0"/>
                          <a:cs typeface="Arial" charset="0"/>
                        </a:rPr>
                        <a:t>الثانية </a:t>
                      </a:r>
                      <a:r>
                        <a:rPr kumimoji="0" lang="ar-SA" sz="3200" b="0" i="0" u="sng" strike="noStrike" cap="none" normalizeH="0" baseline="0" dirty="0">
                          <a:ln>
                            <a:noFill/>
                          </a:ln>
                          <a:solidFill>
                            <a:srgbClr val="FF9933"/>
                          </a:solidFill>
                          <a:effectLst/>
                          <a:latin typeface="Arial" charset="0"/>
                          <a:cs typeface="Arial" charset="0"/>
                        </a:rPr>
                        <a:t>إلى </a:t>
                      </a:r>
                      <a:r>
                        <a:rPr kumimoji="0" lang="ar-EG" sz="3200" b="0" i="0" u="sng" strike="noStrike" cap="none" normalizeH="0" baseline="0" dirty="0">
                          <a:ln>
                            <a:noFill/>
                          </a:ln>
                          <a:solidFill>
                            <a:srgbClr val="FF9933"/>
                          </a:solidFill>
                          <a:effectLst/>
                          <a:latin typeface="Arial" charset="0"/>
                          <a:cs typeface="Arial" charset="0"/>
                        </a:rPr>
                        <a:t>أهل</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كورونثوس</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( 4 :5 – 5 :11</a:t>
                      </a:r>
                      <a:r>
                        <a:rPr kumimoji="0" lang="ar-SA" sz="3200" b="0" i="0" u="sng" strike="noStrike" cap="none" normalizeH="0" baseline="0" dirty="0">
                          <a:ln>
                            <a:noFill/>
                          </a:ln>
                          <a:solidFill>
                            <a:srgbClr val="FF9933"/>
                          </a:solidFill>
                          <a:effectLst/>
                          <a:latin typeface="Arial" charset="0"/>
                          <a:cs typeface="Arial" charset="0"/>
                        </a:rPr>
                        <a:t>)</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33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dirty="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dirty="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dirty="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6109" name="Rectangle 13"/>
          <p:cNvSpPr>
            <a:spLocks noGrp="1" noChangeArrowheads="1"/>
          </p:cNvSpPr>
          <p:nvPr>
            <p:ph type="ctrTitle"/>
          </p:nvPr>
        </p:nvSpPr>
        <p:spPr/>
        <p:txBody>
          <a:bodyPr/>
          <a:lstStyle/>
          <a:p>
            <a:r>
              <a:rPr lang="en-US"/>
              <a:t>3p</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134" name="Group 14"/>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8159" name="Group 15"/>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9170"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0194"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1229" name="Group 13"/>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2242"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3279" name="Group 15"/>
          <p:cNvGraphicFramePr>
            <a:graphicFrameLocks noGrp="1"/>
          </p:cNvGraphicFramePr>
          <p:nvPr/>
        </p:nvGraphicFramePr>
        <p:xfrm>
          <a:off x="34925" y="44450"/>
          <a:ext cx="9145588" cy="5905501"/>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4290"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5314"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6349" name="Group 13"/>
          <p:cNvGraphicFramePr>
            <a:graphicFrameLocks noGrp="1"/>
          </p:cNvGraphicFramePr>
          <p:nvPr/>
        </p:nvGraphicFramePr>
        <p:xfrm>
          <a:off x="34925" y="44450"/>
          <a:ext cx="9145588" cy="694086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362"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8386"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94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04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50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504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482"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2493" name="Rectangle 13"/>
          <p:cNvSpPr>
            <a:spLocks noGrp="1" noChangeArrowheads="1"/>
          </p:cNvSpPr>
          <p:nvPr>
            <p:ph type="ctrTitle"/>
          </p:nvPr>
        </p:nvSpPr>
        <p:spPr/>
        <p:txBody>
          <a:bodyPr/>
          <a:lstStyle/>
          <a:p>
            <a:r>
              <a:rPr lang="en-US"/>
              <a:t>3c</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06"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4530"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5566" name="Group 14"/>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6590" name="Group 14"/>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614" name="Group 14"/>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8642" name="Group 18"/>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50"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06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1698"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461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617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617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59" name="Group 15"/>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3760" name="Rectangle 16"/>
          <p:cNvSpPr>
            <a:spLocks noGrp="1" noChangeArrowheads="1"/>
          </p:cNvSpPr>
          <p:nvPr>
            <p:ph type="ctrTitle"/>
          </p:nvPr>
        </p:nvSpPr>
        <p:spPr/>
        <p:txBody>
          <a:bodyPr/>
          <a:lstStyle/>
          <a:p>
            <a:r>
              <a:rPr lang="en-US"/>
              <a:t>3a</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4782" name="Group 14"/>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5806" name="Group 14"/>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6829" name="Group 13"/>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853" name="Group 13"/>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866"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890"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26" name="Group 14"/>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55" name="Group 19"/>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76" name="Group 16"/>
          <p:cNvGraphicFramePr>
            <a:graphicFrameLocks noGrp="1"/>
          </p:cNvGraphicFramePr>
          <p:nvPr/>
        </p:nvGraphicFramePr>
        <p:xfrm>
          <a:off x="34925" y="44450"/>
          <a:ext cx="9145588"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997" name="Group 13"/>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5010"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60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70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6000">
                <a:solidFill>
                  <a:schemeClr val="bg1"/>
                </a:solidFill>
              </a:rPr>
            </a:br>
            <a:r>
              <a:rPr lang="ar-EG" sz="6000">
                <a:solidFill>
                  <a:schemeClr val="bg1"/>
                </a:solidFill>
              </a:rPr>
              <a:t>السنكسار</a:t>
            </a:r>
            <a:br>
              <a:rPr lang="ar-EG" sz="6000">
                <a:solidFill>
                  <a:schemeClr val="bg1"/>
                </a:solidFill>
              </a:rPr>
            </a:br>
            <a:r>
              <a:rPr lang="fr-CA" sz="6000">
                <a:solidFill>
                  <a:schemeClr val="bg1"/>
                </a:solidFill>
              </a:rPr>
              <a:t>LE SYNEXAIRE</a:t>
            </a:r>
            <a:endParaRPr lang="en-CA" sz="60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9145" name="Group 41"/>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9146" name="Rectangle 42"/>
          <p:cNvSpPr>
            <a:spLocks noGrp="1" noChangeArrowheads="1"/>
          </p:cNvSpPr>
          <p:nvPr>
            <p:ph type="ctrTitle"/>
          </p:nvPr>
        </p:nvSpPr>
        <p:spPr/>
        <p:txBody>
          <a:bodyPr/>
          <a:lstStyle/>
          <a:p>
            <a:r>
              <a:rPr lang="en-US"/>
              <a:t>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0163" name="Group 35"/>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0164" name="Rectangle 36"/>
          <p:cNvSpPr>
            <a:spLocks noGrp="1" noChangeArrowheads="1"/>
          </p:cNvSpPr>
          <p:nvPr>
            <p:ph type="ctrTitle"/>
          </p:nvPr>
        </p:nvSpPr>
        <p:spPr/>
        <p:txBody>
          <a:bodyPr/>
          <a:lstStyle/>
          <a:p>
            <a:r>
              <a:rPr lang="en-US"/>
              <a:t>3g</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181" name="Group 29"/>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207" name="Group 31"/>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35" name="Group 35"/>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6623" name="Group 15"/>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586" name="Group 26"/>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5615" name="Group 31"/>
          <p:cNvGraphicFramePr>
            <a:graphicFrameLocks noGrp="1"/>
          </p:cNvGraphicFramePr>
          <p:nvPr/>
        </p:nvGraphicFramePr>
        <p:xfrm>
          <a:off x="34925" y="-26988"/>
          <a:ext cx="9074150" cy="6551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62" name="Group 38"/>
          <p:cNvGraphicFramePr>
            <a:graphicFrameLocks noGrp="1"/>
          </p:cNvGraphicFramePr>
          <p:nvPr/>
        </p:nvGraphicFramePr>
        <p:xfrm>
          <a:off x="34925" y="44450"/>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52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283"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Hatour</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Quinzième du</a:t>
                      </a:r>
                      <a:r>
                        <a:rPr kumimoji="0" lang="fr-CA" sz="4000" b="1" i="0" u="none" strike="noStrike" cap="none" normalizeH="0" baseline="0">
                          <a:ln>
                            <a:noFill/>
                          </a:ln>
                          <a:solidFill>
                            <a:srgbClr val="FF9900"/>
                          </a:solidFill>
                          <a:effectLst/>
                          <a:latin typeface="Arial" charset="0"/>
                          <a:cs typeface="Arial" charset="0"/>
                        </a:rPr>
                        <a:t> </a:t>
                      </a:r>
                      <a:r>
                        <a:rPr kumimoji="0" lang="en-US" sz="4000" b="0"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72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872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35" name="Group 15"/>
          <p:cNvGraphicFramePr>
            <a:graphicFrameLocks noGrp="1"/>
          </p:cNvGraphicFramePr>
          <p:nvPr/>
        </p:nvGraphicFramePr>
        <p:xfrm>
          <a:off x="34925" y="0"/>
          <a:ext cx="9109075" cy="6966840"/>
        </p:xfrm>
        <a:graphic>
          <a:graphicData uri="http://schemas.openxmlformats.org/drawingml/2006/table">
            <a:tbl>
              <a:tblPr rtl="1"/>
              <a:tblGrid>
                <a:gridCol w="4608512">
                  <a:extLst>
                    <a:ext uri="{9D8B030D-6E8A-4147-A177-3AD203B41FA5}">
                      <a16:colId xmlns:a16="http://schemas.microsoft.com/office/drawing/2014/main" val="20000"/>
                    </a:ext>
                  </a:extLst>
                </a:gridCol>
                <a:gridCol w="450056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Times New Roman" pitchFamily="18" charset="0"/>
                        </a:rPr>
                        <a:t>68:35,3</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68:35,3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8336" name="Rectangle 16"/>
          <p:cNvSpPr>
            <a:spLocks noGrp="1" noChangeArrowheads="1"/>
          </p:cNvSpPr>
          <p:nvPr>
            <p:ph type="ctrTitle"/>
          </p:nvPr>
        </p:nvSpPr>
        <p:spPr/>
        <p:txBody>
          <a:bodyPr/>
          <a:lstStyle/>
          <a:p>
            <a:r>
              <a:rPr lang="en-US"/>
              <a:t>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360" name="Group 16"/>
          <p:cNvGraphicFramePr>
            <a:graphicFrameLocks noGrp="1"/>
          </p:cNvGraphicFramePr>
          <p:nvPr/>
        </p:nvGraphicFramePr>
        <p:xfrm>
          <a:off x="34925" y="-26988"/>
          <a:ext cx="9074150" cy="691178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10:16-23</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17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9361" name="Rectangle 17"/>
          <p:cNvSpPr>
            <a:spLocks noGrp="1" noChangeArrowheads="1"/>
          </p:cNvSpPr>
          <p:nvPr>
            <p:ph type="ctrTitle"/>
          </p:nvPr>
        </p:nvSpPr>
        <p:spPr/>
        <p:txBody>
          <a:bodyPr/>
          <a:lstStyle/>
          <a:p>
            <a:r>
              <a:rPr lang="en-US"/>
              <a:t>4v</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381" name="Group 13"/>
          <p:cNvGraphicFramePr>
            <a:graphicFrameLocks noGrp="1"/>
          </p:cNvGraphicFramePr>
          <p:nvPr/>
        </p:nvGraphicFramePr>
        <p:xfrm>
          <a:off x="34925" y="115888"/>
          <a:ext cx="9074150" cy="679640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1405" name="Group 13"/>
          <p:cNvGraphicFramePr>
            <a:graphicFrameLocks noGrp="1"/>
          </p:cNvGraphicFramePr>
          <p:nvPr/>
        </p:nvGraphicFramePr>
        <p:xfrm>
          <a:off x="34925" y="44450"/>
          <a:ext cx="9145588" cy="637184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18" name="Group 2"/>
          <p:cNvGraphicFramePr>
            <a:graphicFrameLocks noGrp="1"/>
          </p:cNvGraphicFramePr>
          <p:nvPr/>
        </p:nvGraphicFramePr>
        <p:xfrm>
          <a:off x="34925" y="44450"/>
          <a:ext cx="9145588" cy="602875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persévérera jusqu’à la fin sera sauvé.23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34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934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4478" name="Group 14"/>
          <p:cNvGraphicFramePr>
            <a:graphicFrameLocks noGrp="1"/>
          </p:cNvGraphicFramePr>
          <p:nvPr/>
        </p:nvGraphicFramePr>
        <p:xfrm>
          <a:off x="0" y="1"/>
          <a:ext cx="9145588" cy="685800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4066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C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97:11-12</a:t>
                      </a:r>
                      <a:r>
                        <a:rPr kumimoji="0" lang="ar-EG" sz="3600" b="0" i="0" u="sng" strike="noStrike" cap="none" normalizeH="0" baseline="0" dirty="0">
                          <a:ln>
                            <a:noFill/>
                          </a:ln>
                          <a:solidFill>
                            <a:srgbClr val="FF9933"/>
                          </a:solidFill>
                          <a:effectLst/>
                          <a:latin typeface="Arial" charset="0"/>
                          <a:cs typeface="Arial" charset="0"/>
                        </a:rPr>
                        <a:t>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73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4479" name="Rectangle 15"/>
          <p:cNvSpPr>
            <a:spLocks noGrp="1" noChangeArrowheads="1"/>
          </p:cNvSpPr>
          <p:nvPr>
            <p:ph type="ctrTitle"/>
          </p:nvPr>
        </p:nvSpPr>
        <p:spPr/>
        <p:txBody>
          <a:bodyPr/>
          <a:lstStyle/>
          <a:p>
            <a:r>
              <a:rPr lang="en-US"/>
              <a:t>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501" name="Group 13"/>
          <p:cNvGraphicFramePr>
            <a:graphicFrameLocks noGrp="1"/>
          </p:cNvGraphicFramePr>
          <p:nvPr/>
        </p:nvGraphicFramePr>
        <p:xfrm>
          <a:off x="34925" y="-26988"/>
          <a:ext cx="9145588" cy="6581839"/>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الى نفوسكم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5502" name="Rectangle 14"/>
          <p:cNvSpPr>
            <a:spLocks noGrp="1" noChangeArrowheads="1"/>
          </p:cNvSpPr>
          <p:nvPr>
            <p:ph type="ctrTitle"/>
          </p:nvPr>
        </p:nvSpPr>
        <p:spPr/>
        <p:txBody>
          <a:bodyPr/>
          <a:lstStyle/>
          <a:p>
            <a:r>
              <a:rPr lang="en-US"/>
              <a:t>4m</a:t>
            </a: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26" name="Group 14"/>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38" name="Group 2"/>
          <p:cNvGraphicFramePr>
            <a:graphicFrameLocks noGrp="1"/>
          </p:cNvGraphicFramePr>
          <p:nvPr/>
        </p:nvGraphicFramePr>
        <p:xfrm>
          <a:off x="34925" y="115888"/>
          <a:ext cx="9001125" cy="645490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4985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985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985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26" name="Group 18"/>
          <p:cNvGraphicFramePr>
            <a:graphicFrameLocks noGrp="1"/>
          </p:cNvGraphicFramePr>
          <p:nvPr/>
        </p:nvGraphicFramePr>
        <p:xfrm>
          <a:off x="34925" y="44450"/>
          <a:ext cx="9074150" cy="667092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العبرانين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(12 : 3 - 14</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0627" name="Rectangle 19"/>
          <p:cNvSpPr>
            <a:spLocks noGrp="1" noChangeArrowheads="1"/>
          </p:cNvSpPr>
          <p:nvPr>
            <p:ph type="ctrTitle"/>
          </p:nvPr>
        </p:nvSpPr>
        <p:spPr/>
        <p:txBody>
          <a:bodyPr/>
          <a:lstStyle/>
          <a:p>
            <a:r>
              <a:rPr lang="en-US"/>
              <a:t>4p</a:t>
            </a: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45" name="Group 13"/>
          <p:cNvGraphicFramePr>
            <a:graphicFrameLocks noGrp="1"/>
          </p:cNvGraphicFramePr>
          <p:nvPr/>
        </p:nvGraphicFramePr>
        <p:xfrm>
          <a:off x="34925" y="44450"/>
          <a:ext cx="9001125"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69" name="Group 13"/>
          <p:cNvGraphicFramePr>
            <a:graphicFrameLocks noGrp="1"/>
          </p:cNvGraphicFramePr>
          <p:nvPr/>
        </p:nvGraphicFramePr>
        <p:xfrm>
          <a:off x="34925" y="115888"/>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682" name="Group 2"/>
          <p:cNvGraphicFramePr>
            <a:graphicFrameLocks noGrp="1"/>
          </p:cNvGraphicFramePr>
          <p:nvPr/>
        </p:nvGraphicFramePr>
        <p:xfrm>
          <a:off x="34925" y="115888"/>
          <a:ext cx="9145588" cy="62982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4719" name="Group 15"/>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Dieu nous corrige pour notre véritable intérêt, afin de nous faire participer à sa sainteté.11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5741" name="Group 13"/>
          <p:cNvGraphicFramePr>
            <a:graphicFrameLocks noGrp="1"/>
          </p:cNvGraphicFramePr>
          <p:nvPr/>
        </p:nvGraphicFramePr>
        <p:xfrm>
          <a:off x="34925" y="44450"/>
          <a:ext cx="9145588" cy="679640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67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77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07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077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41" name="Group 17"/>
          <p:cNvGraphicFramePr>
            <a:graphicFrameLocks noGrp="1"/>
          </p:cNvGraphicFramePr>
          <p:nvPr/>
        </p:nvGraphicFramePr>
        <p:xfrm>
          <a:off x="34925" y="44450"/>
          <a:ext cx="9217025" cy="6376607"/>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4:12-19</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9842" name="Rectangle 18"/>
          <p:cNvSpPr>
            <a:spLocks noGrp="1" noChangeArrowheads="1"/>
          </p:cNvSpPr>
          <p:nvPr>
            <p:ph type="ctrTitle"/>
          </p:nvPr>
        </p:nvSpPr>
        <p:spPr/>
        <p:txBody>
          <a:bodyPr/>
          <a:lstStyle/>
          <a:p>
            <a:r>
              <a:rPr lang="en-US"/>
              <a:t>4c</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62" name="Group 14"/>
          <p:cNvGraphicFramePr>
            <a:graphicFrameLocks noGrp="1"/>
          </p:cNvGraphicFramePr>
          <p:nvPr/>
        </p:nvGraphicFramePr>
        <p:xfrm>
          <a:off x="34925" y="115888"/>
          <a:ext cx="9074150" cy="6461697"/>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 de la révélation de sa gloire.14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86" name="Group 14"/>
          <p:cNvGraphicFramePr>
            <a:graphicFrameLocks noGrp="1"/>
          </p:cNvGraphicFramePr>
          <p:nvPr/>
        </p:nvGraphicFramePr>
        <p:xfrm>
          <a:off x="34925" y="115888"/>
          <a:ext cx="9074150" cy="57626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غيره.ولكن ان كان كمسيحي فلا يخجل بل يمجد الله من هذا القبيل.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911" name="Group 15"/>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3934" name="Group 14"/>
          <p:cNvGraphicFramePr>
            <a:graphicFrameLocks noGrp="1"/>
          </p:cNvGraphicFramePr>
          <p:nvPr/>
        </p:nvGraphicFramePr>
        <p:xfrm>
          <a:off x="34925" y="44450"/>
          <a:ext cx="9074150" cy="61944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49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597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5159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159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159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18" name="Group 2"/>
          <p:cNvGraphicFramePr>
            <a:graphicFrameLocks noGrp="1"/>
          </p:cNvGraphicFramePr>
          <p:nvPr/>
        </p:nvGraphicFramePr>
        <p:xfrm>
          <a:off x="71438" y="115888"/>
          <a:ext cx="9072562" cy="6637338"/>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en-US" sz="2800" b="0" i="0" u="sng" strike="noStrike" cap="none" normalizeH="0" baseline="0">
                          <a:ln>
                            <a:noFill/>
                          </a:ln>
                          <a:solidFill>
                            <a:srgbClr val="FF9933"/>
                          </a:solidFill>
                          <a:effectLst/>
                          <a:latin typeface="Arial" charset="0"/>
                          <a:cs typeface="Arial" charset="0"/>
                        </a:rPr>
                        <a:t>7:44-60 &amp; 8:1 </a:t>
                      </a:r>
                      <a:r>
                        <a:rPr kumimoji="0" lang="ar-EG"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7:44-60 &amp; 8:1</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8029" name="Rectangle 13"/>
          <p:cNvSpPr>
            <a:spLocks noGrp="1" noChangeArrowheads="1"/>
          </p:cNvSpPr>
          <p:nvPr>
            <p:ph type="ctrTitle"/>
          </p:nvPr>
        </p:nvSpPr>
        <p:spPr/>
        <p:txBody>
          <a:bodyPr/>
          <a:lstStyle/>
          <a:p>
            <a:r>
              <a:rPr lang="en-US"/>
              <a:t>4a</a:t>
            </a: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42" name="Group 2"/>
          <p:cNvGraphicFramePr>
            <a:graphicFrameLocks noGrp="1"/>
          </p:cNvGraphicFramePr>
          <p:nvPr/>
        </p:nvGraphicFramePr>
        <p:xfrm>
          <a:off x="34925" y="44450"/>
          <a:ext cx="9145588" cy="652646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80" name="Group 16"/>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يقول النبي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102" name="Group 14"/>
          <p:cNvGraphicFramePr>
            <a:graphicFrameLocks noGrp="1"/>
          </p:cNvGraphicFramePr>
          <p:nvPr/>
        </p:nvGraphicFramePr>
        <p:xfrm>
          <a:off x="34925" y="44450"/>
          <a:ext cx="9145588" cy="642518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 وقد قتلوا الذين سبقوا فانبأوا بمجيء البار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51(Hommes) au cou raide, incirconcis de coeur et d’oreilles ! vous vous opposez toujours au Saint–Esprit, vous comme vos pères. 52  Lequel des prophètes vos pères n’ont–ils pas persécuté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14" name="Group 2"/>
          <p:cNvGraphicFramePr>
            <a:graphicFrameLocks noGrp="1"/>
          </p:cNvGraphicFramePr>
          <p:nvPr/>
        </p:nvGraphicFramePr>
        <p:xfrm>
          <a:off x="34925" y="44450"/>
          <a:ext cx="9145588" cy="62658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انتم الآن صرتم مسلميه وقاتليه. الذين اخذتم الناموس بترتيب ملائكة ولم تحفظوه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3149" name="Group 13"/>
          <p:cNvGraphicFramePr>
            <a:graphicFrameLocks noGrp="1"/>
          </p:cNvGraphicFramePr>
          <p:nvPr/>
        </p:nvGraphicFramePr>
        <p:xfrm>
          <a:off x="34925" y="44450"/>
          <a:ext cx="9145588" cy="6389434"/>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4162" name="Group 2"/>
          <p:cNvGraphicFramePr>
            <a:graphicFrameLocks noGrp="1"/>
          </p:cNvGraphicFramePr>
          <p:nvPr/>
        </p:nvGraphicFramePr>
        <p:xfrm>
          <a:off x="34925" y="44450"/>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5197" name="Group 13"/>
          <p:cNvGraphicFramePr>
            <a:graphicFrameLocks noGrp="1"/>
          </p:cNvGraphicFramePr>
          <p:nvPr/>
        </p:nvGraphicFramePr>
        <p:xfrm>
          <a:off x="34925" y="44450"/>
          <a:ext cx="9145588" cy="659949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6210" name="Group 2"/>
          <p:cNvGraphicFramePr>
            <a:graphicFrameLocks noGrp="1"/>
          </p:cNvGraphicFramePr>
          <p:nvPr/>
        </p:nvGraphicFramePr>
        <p:xfrm>
          <a:off x="34925" y="44450"/>
          <a:ext cx="9145588" cy="64251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قال هذا رقد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72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8258" name="Rectangle 2"/>
          <p:cNvSpPr>
            <a:spLocks noGrp="1" noChangeArrowheads="1"/>
          </p:cNvSpPr>
          <p:nvPr>
            <p:ph type="title"/>
          </p:nvPr>
        </p:nvSpPr>
        <p:spPr>
          <a:xfrm>
            <a:off x="571472" y="928670"/>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2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06" name="Group 2"/>
          <p:cNvGraphicFramePr>
            <a:graphicFrameLocks noGrp="1"/>
          </p:cNvGraphicFramePr>
          <p:nvPr/>
        </p:nvGraphicFramePr>
        <p:xfrm>
          <a:off x="107951" y="44450"/>
          <a:ext cx="9036050" cy="6813550"/>
        </p:xfrm>
        <a:graphic>
          <a:graphicData uri="http://schemas.openxmlformats.org/drawingml/2006/table">
            <a:tbl>
              <a:tblPr rtl="1"/>
              <a:tblGrid>
                <a:gridCol w="4374935">
                  <a:extLst>
                    <a:ext uri="{9D8B030D-6E8A-4147-A177-3AD203B41FA5}">
                      <a16:colId xmlns:a16="http://schemas.microsoft.com/office/drawing/2014/main" val="20000"/>
                    </a:ext>
                  </a:extLst>
                </a:gridCol>
                <a:gridCol w="4661115">
                  <a:extLst>
                    <a:ext uri="{9D8B030D-6E8A-4147-A177-3AD203B41FA5}">
                      <a16:colId xmlns:a16="http://schemas.microsoft.com/office/drawing/2014/main" val="20001"/>
                    </a:ext>
                  </a:extLst>
                </a:gridCol>
              </a:tblGrid>
              <a:tr h="2027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en-US" sz="3600" b="0" i="0" u="sng" strike="noStrike" cap="none" normalizeH="0" baseline="0" dirty="0">
                          <a:ln>
                            <a:noFill/>
                          </a:ln>
                          <a:solidFill>
                            <a:srgbClr val="FF9933"/>
                          </a:solidFill>
                          <a:effectLst/>
                          <a:latin typeface="Arial" charset="0"/>
                          <a:cs typeface="Arial"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61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0317" name="Rectangle 13"/>
          <p:cNvSpPr>
            <a:spLocks noGrp="1" noChangeArrowheads="1"/>
          </p:cNvSpPr>
          <p:nvPr>
            <p:ph type="ctrTitle"/>
          </p:nvPr>
        </p:nvSpPr>
        <p:spPr/>
        <p:txBody>
          <a:bodyPr/>
          <a:lstStyle/>
          <a:p>
            <a:r>
              <a:rPr lang="en-US"/>
              <a:t>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1344" name="Group 16"/>
          <p:cNvGraphicFramePr>
            <a:graphicFrameLocks noGrp="1"/>
          </p:cNvGraphicFramePr>
          <p:nvPr/>
        </p:nvGraphicFramePr>
        <p:xfrm>
          <a:off x="34925" y="-26988"/>
          <a:ext cx="9145588" cy="69494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لوقا (11:53-54 &amp; 12:1-12)</a:t>
                      </a:r>
                      <a:r>
                        <a:rPr kumimoji="0" lang="ar-EG" sz="40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1345" name="Rectangle 17"/>
          <p:cNvSpPr>
            <a:spLocks noGrp="1" noChangeArrowheads="1"/>
          </p:cNvSpPr>
          <p:nvPr>
            <p:ph type="ctrTitle"/>
          </p:nvPr>
        </p:nvSpPr>
        <p:spPr/>
        <p:txBody>
          <a:bodyPr/>
          <a:lstStyle/>
          <a:p>
            <a:r>
              <a:rPr lang="en-US"/>
              <a:t>4g</a:t>
            </a: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2367" name="Group 15"/>
          <p:cNvGraphicFramePr>
            <a:graphicFrameLocks noGrp="1"/>
          </p:cNvGraphicFramePr>
          <p:nvPr/>
        </p:nvGraphicFramePr>
        <p:xfrm>
          <a:off x="34925" y="44450"/>
          <a:ext cx="9074150" cy="607161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378" name="Group 2"/>
          <p:cNvGraphicFramePr>
            <a:graphicFrameLocks noGrp="1"/>
          </p:cNvGraphicFramePr>
          <p:nvPr/>
        </p:nvGraphicFramePr>
        <p:xfrm>
          <a:off x="34925" y="-26988"/>
          <a:ext cx="9145588" cy="63398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02" name="Group 2"/>
          <p:cNvGraphicFramePr>
            <a:graphicFrameLocks noGrp="1"/>
          </p:cNvGraphicFramePr>
          <p:nvPr/>
        </p:nvGraphicFramePr>
        <p:xfrm>
          <a:off x="34925" y="-26988"/>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38" name="Group 14"/>
          <p:cNvGraphicFramePr>
            <a:graphicFrameLocks noGrp="1"/>
          </p:cNvGraphicFramePr>
          <p:nvPr/>
        </p:nvGraphicFramePr>
        <p:xfrm>
          <a:off x="34925" y="44450"/>
          <a:ext cx="9145588" cy="557174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63" name="Group 15"/>
          <p:cNvGraphicFramePr>
            <a:graphicFrameLocks noGrp="1"/>
          </p:cNvGraphicFramePr>
          <p:nvPr/>
        </p:nvGraphicFramePr>
        <p:xfrm>
          <a:off x="34925" y="-26988"/>
          <a:ext cx="9145588" cy="501650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me confessera devant les hommes, le Fils de l’homme le confessera aussi devant les anges de Dieu ;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85" name="Group 13"/>
          <p:cNvGraphicFramePr>
            <a:graphicFrameLocks noGrp="1"/>
          </p:cNvGraphicFramePr>
          <p:nvPr/>
        </p:nvGraphicFramePr>
        <p:xfrm>
          <a:off x="34925" y="-26988"/>
          <a:ext cx="9145588" cy="458978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8509" name="Group 13"/>
          <p:cNvGraphicFramePr>
            <a:graphicFrameLocks noGrp="1"/>
          </p:cNvGraphicFramePr>
          <p:nvPr/>
        </p:nvGraphicFramePr>
        <p:xfrm>
          <a:off x="34925" y="44450"/>
          <a:ext cx="9145588" cy="635203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0555" name="Group 11"/>
          <p:cNvGraphicFramePr>
            <a:graphicFrameLocks noGrp="1"/>
          </p:cNvGraphicFramePr>
          <p:nvPr/>
        </p:nvGraphicFramePr>
        <p:xfrm>
          <a:off x="539750" y="1052513"/>
          <a:ext cx="8137525" cy="50901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Abib </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a:t>
                      </a:r>
                      <a:r>
                        <a:rPr kumimoji="0" lang="ar-EG" sz="4000" b="1" i="0" u="none" strike="noStrike" cap="none" normalizeH="0" baseline="0">
                          <a:ln>
                            <a:noFill/>
                          </a:ln>
                          <a:solidFill>
                            <a:srgbClr val="FF9900"/>
                          </a:solidFill>
                          <a:effectLst/>
                          <a:latin typeface="Arial" charset="0"/>
                          <a:cs typeface="Arial" charset="0"/>
                        </a:rPr>
                        <a:t> </a:t>
                      </a:r>
                      <a:r>
                        <a:rPr kumimoji="0" lang="ar-EG" sz="4000" b="0" i="0" u="none" strike="noStrike" cap="none" normalizeH="0" baseline="0">
                          <a:ln>
                            <a:noFill/>
                          </a:ln>
                          <a:solidFill>
                            <a:srgbClr val="FF9900"/>
                          </a:solidFill>
                          <a:effectLst/>
                          <a:latin typeface="Arial" charset="0"/>
                          <a:cs typeface="Arial" charset="0"/>
                        </a:rPr>
                        <a:t>الخامس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الرسل</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15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5415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594"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68:11,35</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يعطي كلمة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المبشرات بها جند كثير</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2605" name="Rectangle 13"/>
          <p:cNvSpPr>
            <a:spLocks noGrp="1" noChangeArrowheads="1"/>
          </p:cNvSpPr>
          <p:nvPr>
            <p:ph type="ctrTitle"/>
          </p:nvPr>
        </p:nvSpPr>
        <p:spPr/>
        <p:txBody>
          <a:bodyPr/>
          <a:lstStyle/>
          <a:p>
            <a:r>
              <a:rPr lang="en-US"/>
              <a:t>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40" name="Group 24"/>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3641" name="Rectangle 25"/>
          <p:cNvSpPr>
            <a:spLocks noGrp="1" noChangeArrowheads="1"/>
          </p:cNvSpPr>
          <p:nvPr>
            <p:ph type="ctrTitle"/>
          </p:nvPr>
        </p:nvSpPr>
        <p:spPr/>
        <p:txBody>
          <a:bodyPr/>
          <a:lstStyle/>
          <a:p>
            <a:r>
              <a:rPr lang="en-US"/>
              <a:t>5v</a:t>
            </a: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56" name="Group 16"/>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66"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6690"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14"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8753" name="Group 17"/>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497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786" name="Group 2"/>
          <p:cNvGraphicFramePr>
            <a:graphicFrameLocks noGrp="1"/>
          </p:cNvGraphicFramePr>
          <p:nvPr/>
        </p:nvGraphicFramePr>
        <p:xfrm>
          <a:off x="34925" y="44450"/>
          <a:ext cx="9109075" cy="7146414"/>
        </p:xfrm>
        <a:graphic>
          <a:graphicData uri="http://schemas.openxmlformats.org/drawingml/2006/table">
            <a:tbl>
              <a:tblPr rtl="1"/>
              <a:tblGrid>
                <a:gridCol w="4160038">
                  <a:extLst>
                    <a:ext uri="{9D8B030D-6E8A-4147-A177-3AD203B41FA5}">
                      <a16:colId xmlns:a16="http://schemas.microsoft.com/office/drawing/2014/main" val="20000"/>
                    </a:ext>
                  </a:extLst>
                </a:gridCol>
                <a:gridCol w="4949037">
                  <a:extLst>
                    <a:ext uri="{9D8B030D-6E8A-4147-A177-3AD203B41FA5}">
                      <a16:colId xmlns:a16="http://schemas.microsoft.com/office/drawing/2014/main" val="20001"/>
                    </a:ext>
                  </a:extLst>
                </a:gridCol>
              </a:tblGrid>
              <a:tr h="195923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145:10-12</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dirty="0">
                          <a:ln>
                            <a:noFill/>
                          </a:ln>
                          <a:solidFill>
                            <a:schemeClr val="bg1"/>
                          </a:solidFill>
                          <a:effectLst/>
                          <a:latin typeface="Arial" charset="0"/>
                          <a:cs typeface="Arial" charset="0"/>
                        </a:rPr>
                        <a:t> </a:t>
                      </a:r>
                      <a:r>
                        <a:rPr kumimoji="0" lang="ar-SA" sz="3400" b="1" i="0" u="none" strike="noStrike" cap="none" normalizeH="0" baseline="0" dirty="0">
                          <a:ln>
                            <a:noFill/>
                          </a:ln>
                          <a:solidFill>
                            <a:schemeClr val="bg1"/>
                          </a:solidFill>
                          <a:effectLst/>
                          <a:latin typeface="Arial" charset="0"/>
                          <a:cs typeface="Arial" charset="0"/>
                        </a:rPr>
                        <a:t>هللويا.</a:t>
                      </a:r>
                      <a:r>
                        <a:rPr kumimoji="0" lang="ar-SA" sz="3400" b="0" i="0" u="none" strike="noStrike" cap="none" normalizeH="0" baseline="0" dirty="0">
                          <a:ln>
                            <a:noFill/>
                          </a:ln>
                          <a:solidFill>
                            <a:schemeClr val="bg1"/>
                          </a:solidFill>
                          <a:effectLst/>
                          <a:latin typeface="Arial" charset="0"/>
                          <a:cs typeface="Arial" charset="0"/>
                        </a:rPr>
                        <a:t> </a:t>
                      </a:r>
                      <a:endParaRPr kumimoji="0" lang="ar-EG" sz="3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54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fr-CA" sz="32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Times New Roman" pitchFamily="18" charset="0"/>
                        </a:rPr>
                        <a:t>145:10-12</a:t>
                      </a:r>
                      <a:endParaRPr kumimoji="0" lang="en-US"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en révélant aux hommes tes prouesses,</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0797" name="Rectangle 13"/>
          <p:cNvSpPr>
            <a:spLocks noGrp="1" noChangeArrowheads="1"/>
          </p:cNvSpPr>
          <p:nvPr>
            <p:ph type="ctrTitle"/>
          </p:nvPr>
        </p:nvSpPr>
        <p:spPr/>
        <p:txBody>
          <a:bodyPr/>
          <a:lstStyle/>
          <a:p>
            <a:r>
              <a:rPr lang="en-US"/>
              <a:t>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1822" name="Group 14"/>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1823" name="Rectangle 15"/>
          <p:cNvSpPr>
            <a:spLocks noGrp="1" noChangeArrowheads="1"/>
          </p:cNvSpPr>
          <p:nvPr>
            <p:ph type="ctrTitle"/>
          </p:nvPr>
        </p:nvSpPr>
        <p:spPr/>
        <p:txBody>
          <a:bodyPr/>
          <a:lstStyle/>
          <a:p>
            <a:r>
              <a:rPr lang="en-US"/>
              <a:t>5m</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2851" name="Group 19"/>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3871" name="Group 15"/>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93" name="Group 13"/>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5917" name="Group 13"/>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6930"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7954"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89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5589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589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589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26"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1037" name="Rectangle 13"/>
          <p:cNvSpPr>
            <a:spLocks noGrp="1" noChangeArrowheads="1"/>
          </p:cNvSpPr>
          <p:nvPr>
            <p:ph type="ctrTitle"/>
          </p:nvPr>
        </p:nvSpPr>
        <p:spPr/>
        <p:txBody>
          <a:bodyPr/>
          <a:lstStyle/>
          <a:p>
            <a:r>
              <a:rPr lang="en-US"/>
              <a:t>5p</a:t>
            </a:r>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50"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85" name="Group 13"/>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098"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5122"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6146"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170"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81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92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69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692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277" name="Group 13"/>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1278" name="Rectangle 14"/>
          <p:cNvSpPr>
            <a:spLocks noGrp="1" noChangeArrowheads="1"/>
          </p:cNvSpPr>
          <p:nvPr>
            <p:ph type="ctrTitle"/>
          </p:nvPr>
        </p:nvSpPr>
        <p:spPr/>
        <p:txBody>
          <a:bodyPr/>
          <a:lstStyle/>
          <a:p>
            <a:r>
              <a:rPr lang="en-US"/>
              <a:t>5c</a:t>
            </a: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301" name="Group 13"/>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25" name="Group 13"/>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49" name="Group 13"/>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5362"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386"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74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8434"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578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784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784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497" name="Group 17"/>
          <p:cNvGraphicFramePr>
            <a:graphicFrameLocks noGrp="1"/>
          </p:cNvGraphicFramePr>
          <p:nvPr/>
        </p:nvGraphicFramePr>
        <p:xfrm>
          <a:off x="34925" y="44450"/>
          <a:ext cx="9145588" cy="682942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0498" name="Rectangle 18"/>
          <p:cNvSpPr>
            <a:spLocks noGrp="1" noChangeArrowheads="1"/>
          </p:cNvSpPr>
          <p:nvPr>
            <p:ph type="ctrTitle"/>
          </p:nvPr>
        </p:nvSpPr>
        <p:spPr/>
        <p:txBody>
          <a:bodyPr/>
          <a:lstStyle/>
          <a:p>
            <a:r>
              <a:rPr lang="en-US"/>
              <a:t>5a</a:t>
            </a:r>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17" name="Group 13"/>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41" name="Group 13"/>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3566" name="Group 14"/>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4589" name="Group 13"/>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5613" name="Group 13"/>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6638" name="Group 14"/>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7661" name="Group 13"/>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969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58" name="Group 14"/>
          <p:cNvGraphicFramePr>
            <a:graphicFrameLocks noGrp="1"/>
          </p:cNvGraphicFramePr>
          <p:nvPr/>
        </p:nvGraphicFramePr>
        <p:xfrm>
          <a:off x="34925" y="44450"/>
          <a:ext cx="9109075" cy="6813550"/>
        </p:xfrm>
        <a:graphic>
          <a:graphicData uri="http://schemas.openxmlformats.org/drawingml/2006/table">
            <a:tbl>
              <a:tblPr rtl="1"/>
              <a:tblGrid>
                <a:gridCol w="4231190">
                  <a:extLst>
                    <a:ext uri="{9D8B030D-6E8A-4147-A177-3AD203B41FA5}">
                      <a16:colId xmlns:a16="http://schemas.microsoft.com/office/drawing/2014/main" val="20000"/>
                    </a:ext>
                  </a:extLst>
                </a:gridCol>
                <a:gridCol w="4877885">
                  <a:extLst>
                    <a:ext uri="{9D8B030D-6E8A-4147-A177-3AD203B41FA5}">
                      <a16:colId xmlns:a16="http://schemas.microsoft.com/office/drawing/2014/main" val="20001"/>
                    </a:ext>
                  </a:extLst>
                </a:gridCol>
              </a:tblGrid>
              <a:tr h="2366579">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4697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Les cieux racontent la gloire de Dieu, le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a:t>
                      </a:r>
                      <a:r>
                        <a:rPr kumimoji="0" lang="en-US" sz="2800" b="0" i="0" u="none" strike="noStrike" cap="none" normalizeH="0" baseline="0" dirty="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1759" name="Rectangle 15"/>
          <p:cNvSpPr>
            <a:spLocks noGrp="1" noChangeArrowheads="1"/>
          </p:cNvSpPr>
          <p:nvPr>
            <p:ph type="ctrTitle"/>
          </p:nvPr>
        </p:nvSpPr>
        <p:spPr/>
        <p:txBody>
          <a:bodyPr/>
          <a:lstStyle/>
          <a:p>
            <a:r>
              <a:rPr lang="en-US"/>
              <a:t>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81" name="Group 13"/>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2782" name="Rectangle 14"/>
          <p:cNvSpPr>
            <a:spLocks noGrp="1" noChangeArrowheads="1"/>
          </p:cNvSpPr>
          <p:nvPr>
            <p:ph type="ctrTitle"/>
          </p:nvPr>
        </p:nvSpPr>
        <p:spPr/>
        <p:txBody>
          <a:bodyPr/>
          <a:lstStyle/>
          <a:p>
            <a:r>
              <a:rPr lang="en-US"/>
              <a:t>5g</a:t>
            </a:r>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808" name="Group 16"/>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4818"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5842"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6877" name="Group 13"/>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7902" name="Group 14"/>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8925" name="Group 13"/>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9950" name="Group 14"/>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2002" name="Group 18"/>
          <p:cNvGraphicFramePr>
            <a:graphicFrameLocks noGrp="1"/>
          </p:cNvGraphicFramePr>
          <p:nvPr/>
        </p:nvGraphicFramePr>
        <p:xfrm>
          <a:off x="539750" y="1052513"/>
          <a:ext cx="8137525" cy="522427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400" b="0" i="0" u="none" strike="noStrike" cap="none" normalizeH="0" baseline="0">
                          <a:ln>
                            <a:noFill/>
                          </a:ln>
                          <a:solidFill>
                            <a:srgbClr val="FF9900"/>
                          </a:solidFill>
                          <a:effectLst/>
                          <a:latin typeface="Arial" charset="0"/>
                          <a:cs typeface="Arial" charset="0"/>
                        </a:rPr>
                        <a:t>Sixth of The month of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(First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من شهر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اليوم الأول</a:t>
                      </a:r>
                      <a:r>
                        <a:rPr kumimoji="0" lang="ar-KW" sz="3200" b="1" i="0" u="none" strike="noStrike" cap="none" normalizeH="0" baseline="0">
                          <a:ln>
                            <a:noFill/>
                          </a:ln>
                          <a:solidFill>
                            <a:srgbClr val="FF9900"/>
                          </a:solidFill>
                          <a:effectLst/>
                          <a:latin typeface="Arial" charset="0"/>
                          <a:cs typeface="Arial" charset="0"/>
                        </a:rPr>
                        <a:t> 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طوبة</a:t>
                      </a: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3200" b="1" i="0" u="none" strike="noStrike" cap="none" normalizeH="0" baseline="0">
                          <a:ln>
                            <a:noFill/>
                          </a:ln>
                          <a:solidFill>
                            <a:srgbClr val="FF9900"/>
                          </a:solidFill>
                          <a:effectLst/>
                          <a:latin typeface="Arial" charset="0"/>
                          <a:cs typeface="Arial" charset="0"/>
                        </a:rPr>
                        <a:t> </a:t>
                      </a:r>
                      <a:r>
                        <a:rPr kumimoji="0" lang="fr-CA" sz="3600" b="1" i="0" u="none" strike="noStrike" cap="none" normalizeH="0" baseline="0">
                          <a:ln>
                            <a:noFill/>
                          </a:ln>
                          <a:solidFill>
                            <a:srgbClr val="FF9900"/>
                          </a:solidFill>
                          <a:effectLst/>
                          <a:latin typeface="Arial" charset="0"/>
                          <a:cs typeface="Arial" charset="0"/>
                        </a:rPr>
                        <a:t>Sixième jour du mois du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Première jour du mois de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30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6030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4045" name="Group 13"/>
          <p:cNvGraphicFramePr>
            <a:graphicFrameLocks noGrp="1"/>
          </p:cNvGraphicFramePr>
          <p:nvPr/>
        </p:nvGraphicFramePr>
        <p:xfrm>
          <a:off x="34925" y="-26988"/>
          <a:ext cx="9109075" cy="6884988"/>
        </p:xfrm>
        <a:graphic>
          <a:graphicData uri="http://schemas.openxmlformats.org/drawingml/2006/table">
            <a:tbl>
              <a:tblPr rtl="1"/>
              <a:tblGrid>
                <a:gridCol w="4808370">
                  <a:extLst>
                    <a:ext uri="{9D8B030D-6E8A-4147-A177-3AD203B41FA5}">
                      <a16:colId xmlns:a16="http://schemas.microsoft.com/office/drawing/2014/main" val="20000"/>
                    </a:ext>
                  </a:extLst>
                </a:gridCol>
                <a:gridCol w="4300705">
                  <a:extLst>
                    <a:ext uri="{9D8B030D-6E8A-4147-A177-3AD203B41FA5}">
                      <a16:colId xmlns:a16="http://schemas.microsoft.com/office/drawing/2014/main" val="20001"/>
                    </a:ext>
                  </a:extLst>
                </a:gridCol>
              </a:tblGrid>
              <a:tr h="208125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مورعشية </a:t>
                      </a:r>
                      <a:r>
                        <a:rPr kumimoji="0" lang="en-US" sz="3600" b="0" i="0" u="sng" strike="noStrike" cap="none" normalizeH="0" baseline="0" dirty="0">
                          <a:ln>
                            <a:noFill/>
                          </a:ln>
                          <a:solidFill>
                            <a:srgbClr val="FF9933"/>
                          </a:solidFill>
                          <a:effectLst/>
                          <a:latin typeface="Arial" charset="0"/>
                          <a:cs typeface="Times New Roman" pitchFamily="18" charset="0"/>
                        </a:rPr>
                        <a:t>5:11-12 </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لانك انت تبارك الصدّيق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كانه بترس تحيطه بالرضا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0373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5:11-12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Car toi Éternel, tu bénis le juste, Comme un bouclier, tu l’environnes 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4046" name="Rectangle 14"/>
          <p:cNvSpPr>
            <a:spLocks noGrp="1" noChangeArrowheads="1"/>
          </p:cNvSpPr>
          <p:nvPr>
            <p:ph type="ctrTitle"/>
          </p:nvPr>
        </p:nvSpPr>
        <p:spPr/>
        <p:txBody>
          <a:bodyPr/>
          <a:lstStyle/>
          <a:p>
            <a:r>
              <a:rPr lang="en-US"/>
              <a:t>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5071" name="Group 15"/>
          <p:cNvGraphicFramePr>
            <a:graphicFrameLocks noGrp="1"/>
          </p:cNvGraphicFramePr>
          <p:nvPr/>
        </p:nvGraphicFramePr>
        <p:xfrm>
          <a:off x="34925" y="44450"/>
          <a:ext cx="9074150" cy="693115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Arial" charset="0"/>
                        </a:rPr>
                        <a:t>Mathieu </a:t>
                      </a:r>
                      <a:r>
                        <a:rPr kumimoji="0" lang="en-US" sz="28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S’ils ont surnommé le maître de la maison Béelzébul, à combien plus forte raison surnommeront–ils ainsi les gens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If they have called the master of the house Beelzebub, how much more will they call those of his household!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5072" name="Rectangle 16"/>
          <p:cNvSpPr>
            <a:spLocks noGrp="1" noChangeArrowheads="1"/>
          </p:cNvSpPr>
          <p:nvPr>
            <p:ph type="ctrTitle"/>
          </p:nvPr>
        </p:nvSpPr>
        <p:spPr/>
        <p:txBody>
          <a:bodyPr/>
          <a:lstStyle/>
          <a:p>
            <a:r>
              <a:rPr lang="en-US"/>
              <a:t>6v</a:t>
            </a: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6093" name="Group 13"/>
          <p:cNvGraphicFramePr>
            <a:graphicFrameLocks noGrp="1"/>
          </p:cNvGraphicFramePr>
          <p:nvPr/>
        </p:nvGraphicFramePr>
        <p:xfrm>
          <a:off x="34925" y="44450"/>
          <a:ext cx="9074150" cy="61610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تخافوهم.لان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Ne les craignez donc point, car il n’y a rien de caché qui ne doive être révélé, 27 ni de secret qui ne doive être connu. Ce que je vous dis dans les ténèbres, dites–le en plein jour, et ce qui vous est dit à l’oreille, prêchez–le sur les toits.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Therefore do not fear them. For there is nothing covered that will not be revealed, and hidden that will not be known. 27 Whatever I tell you in the dark, speak in the light; and what you hear in the ear, preach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7117" name="Group 13"/>
          <p:cNvGraphicFramePr>
            <a:graphicFrameLocks noGrp="1"/>
          </p:cNvGraphicFramePr>
          <p:nvPr/>
        </p:nvGraphicFramePr>
        <p:xfrm>
          <a:off x="34925" y="0"/>
          <a:ext cx="9074150" cy="6831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8142" name="Group 14"/>
          <p:cNvGraphicFramePr>
            <a:graphicFrameLocks noGrp="1"/>
          </p:cNvGraphicFramePr>
          <p:nvPr/>
        </p:nvGraphicFramePr>
        <p:xfrm>
          <a:off x="34925" y="0"/>
          <a:ext cx="9074150" cy="674211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même les cheveux de votre tête sont tous comptés.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Soyez donc sans crainte : vous valez plus que beaucoup de moineaux. 32  C’est pourquoi, quiconque me confessera devant les hommes, je le confesserai moi aussi devant mon Père qui est dans les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9169" name="Group 17"/>
          <p:cNvGraphicFramePr>
            <a:graphicFrameLocks noGrp="1"/>
          </p:cNvGraphicFramePr>
          <p:nvPr/>
        </p:nvGraphicFramePr>
        <p:xfrm>
          <a:off x="34925" y="115888"/>
          <a:ext cx="9145588" cy="554672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6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whoever denies Me before men, him I will also deny before My Father who is 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0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101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202" name="Group 2"/>
          <p:cNvGraphicFramePr>
            <a:graphicFrameLocks noGrp="1"/>
          </p:cNvGraphicFramePr>
          <p:nvPr/>
        </p:nvGraphicFramePr>
        <p:xfrm>
          <a:off x="0" y="44450"/>
          <a:ext cx="9144000" cy="6813550"/>
        </p:xfrm>
        <a:graphic>
          <a:graphicData uri="http://schemas.openxmlformats.org/drawingml/2006/table">
            <a:tbl>
              <a:tblPr rtl="1"/>
              <a:tblGrid>
                <a:gridCol w="4517380">
                  <a:extLst>
                    <a:ext uri="{9D8B030D-6E8A-4147-A177-3AD203B41FA5}">
                      <a16:colId xmlns:a16="http://schemas.microsoft.com/office/drawing/2014/main" val="20000"/>
                    </a:ext>
                  </a:extLst>
                </a:gridCol>
                <a:gridCol w="4626620">
                  <a:extLst>
                    <a:ext uri="{9D8B030D-6E8A-4147-A177-3AD203B41FA5}">
                      <a16:colId xmlns:a16="http://schemas.microsoft.com/office/drawing/2014/main" val="20001"/>
                    </a:ext>
                  </a:extLst>
                </a:gridCol>
              </a:tblGrid>
              <a:tr h="2006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ar-SA" sz="3600" b="0" i="0" u="sng" strike="noStrike" cap="none" normalizeH="0" baseline="0" dirty="0">
                          <a:ln>
                            <a:noFill/>
                          </a:ln>
                          <a:solidFill>
                            <a:srgbClr val="FF9933"/>
                          </a:solidFill>
                          <a:effectLst/>
                          <a:latin typeface="Arial" charset="0"/>
                          <a:cs typeface="Arial" charset="0"/>
                        </a:rPr>
                        <a:t>34 :19</a:t>
                      </a:r>
                      <a:r>
                        <a:rPr kumimoji="0" lang="ar-EG" sz="3600" b="0" i="0" u="sng" strike="noStrike" cap="none" normalizeH="0" baseline="0" dirty="0">
                          <a:ln>
                            <a:noFill/>
                          </a:ln>
                          <a:solidFill>
                            <a:srgbClr val="FF9933"/>
                          </a:solidFill>
                          <a:effectLst/>
                          <a:latin typeface="Arial" charset="0"/>
                          <a:cs typeface="Arial" charset="0"/>
                        </a:rPr>
                        <a:t>-20</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واحد منها لا ينكسر.</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07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19</a:t>
                      </a:r>
                      <a:r>
                        <a:rPr kumimoji="0" lang="en-US" sz="2800" b="0" i="0" u="none" strike="noStrike" cap="none" normalizeH="0" baseline="0" dirty="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1213" name="Rectangle 13"/>
          <p:cNvSpPr>
            <a:spLocks noGrp="1" noChangeArrowheads="1"/>
          </p:cNvSpPr>
          <p:nvPr>
            <p:ph type="ctrTitle"/>
          </p:nvPr>
        </p:nvSpPr>
        <p:spPr/>
        <p:txBody>
          <a:bodyPr/>
          <a:lstStyle/>
          <a:p>
            <a:r>
              <a:rPr lang="en-US"/>
              <a:t>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2239" name="Group 15"/>
          <p:cNvGraphicFramePr>
            <a:graphicFrameLocks noGrp="1"/>
          </p:cNvGraphicFramePr>
          <p:nvPr/>
        </p:nvGraphicFramePr>
        <p:xfrm>
          <a:off x="34925" y="44450"/>
          <a:ext cx="9145588" cy="676154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2240" name="Rectangle 16"/>
          <p:cNvSpPr>
            <a:spLocks noGrp="1" noChangeArrowheads="1"/>
          </p:cNvSpPr>
          <p:nvPr>
            <p:ph type="ctrTitle"/>
          </p:nvPr>
        </p:nvSpPr>
        <p:spPr/>
        <p:txBody>
          <a:bodyPr/>
          <a:lstStyle/>
          <a:p>
            <a:r>
              <a:rPr lang="en-US"/>
              <a:t>6m</a:t>
            </a: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3250" name="Group 2"/>
          <p:cNvGraphicFramePr>
            <a:graphicFrameLocks noGrp="1"/>
          </p:cNvGraphicFramePr>
          <p:nvPr/>
        </p:nvGraphicFramePr>
        <p:xfrm>
          <a:off x="34925" y="115888"/>
          <a:ext cx="9145588" cy="640873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4286" name="Group 14"/>
          <p:cNvGraphicFramePr>
            <a:graphicFrameLocks noGrp="1"/>
          </p:cNvGraphicFramePr>
          <p:nvPr/>
        </p:nvGraphicFramePr>
        <p:xfrm>
          <a:off x="107950" y="115888"/>
          <a:ext cx="9001125" cy="644487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5298" name="Group 2"/>
          <p:cNvGraphicFramePr>
            <a:graphicFrameLocks noGrp="1"/>
          </p:cNvGraphicFramePr>
          <p:nvPr/>
        </p:nvGraphicFramePr>
        <p:xfrm>
          <a:off x="34925" y="44450"/>
          <a:ext cx="9001125" cy="5911851"/>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6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6163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16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163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8381" name="Group 13"/>
          <p:cNvGraphicFramePr>
            <a:graphicFrameLocks noGrp="1"/>
          </p:cNvGraphicFramePr>
          <p:nvPr/>
        </p:nvGraphicFramePr>
        <p:xfrm>
          <a:off x="34925" y="115888"/>
          <a:ext cx="9001125" cy="649656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 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mais comme hors de sens, avec l’assurance d’avoir de quoi me glorifier.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say again, let no one think me a fool. If otherwise, at least receive me as a fool, that I also may boast a little. 17 What I speak, I speak not according to the Lord, but as it were, foolishly, in this confidence of boasting.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8382" name="Rectangle 14"/>
          <p:cNvSpPr>
            <a:spLocks noGrp="1" noChangeArrowheads="1"/>
          </p:cNvSpPr>
          <p:nvPr>
            <p:ph type="ctrTitle"/>
          </p:nvPr>
        </p:nvSpPr>
        <p:spPr/>
        <p:txBody>
          <a:bodyPr/>
          <a:lstStyle/>
          <a:p>
            <a:r>
              <a:rPr lang="en-US"/>
              <a:t>6p</a:t>
            </a: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9405" name="Group 13"/>
          <p:cNvGraphicFramePr>
            <a:graphicFrameLocks noGrp="1"/>
          </p:cNvGraphicFramePr>
          <p:nvPr/>
        </p:nvGraphicFramePr>
        <p:xfrm>
          <a:off x="34925" y="44450"/>
          <a:ext cx="9145588" cy="576262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0418" name="Group 2"/>
          <p:cNvGraphicFramePr>
            <a:graphicFrameLocks noGrp="1"/>
          </p:cNvGraphicFramePr>
          <p:nvPr/>
        </p:nvGraphicFramePr>
        <p:xfrm>
          <a:off x="34925" y="44450"/>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Cependant, tout ce que peut oser quelqu’un je parle en insensé moi aussi, je l’ose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442" name="Group 2"/>
          <p:cNvGraphicFramePr>
            <a:graphicFrameLocks noGrp="1"/>
          </p:cNvGraphicFramePr>
          <p:nvPr/>
        </p:nvGraphicFramePr>
        <p:xfrm>
          <a:off x="34925" y="44450"/>
          <a:ext cx="9145588" cy="59055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466"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3501" name="Group 13"/>
          <p:cNvGraphicFramePr>
            <a:graphicFrameLocks noGrp="1"/>
          </p:cNvGraphicFramePr>
          <p:nvPr/>
        </p:nvGraphicFramePr>
        <p:xfrm>
          <a:off x="107950" y="44450"/>
          <a:ext cx="9072563" cy="5806378"/>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4526" name="Group 14"/>
          <p:cNvGraphicFramePr>
            <a:graphicFrameLocks noGrp="1"/>
          </p:cNvGraphicFramePr>
          <p:nvPr/>
        </p:nvGraphicFramePr>
        <p:xfrm>
          <a:off x="107950" y="44450"/>
          <a:ext cx="9072563" cy="6587745"/>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5551" name="Group 15"/>
          <p:cNvGraphicFramePr>
            <a:graphicFrameLocks noGrp="1"/>
          </p:cNvGraphicFramePr>
          <p:nvPr/>
        </p:nvGraphicFramePr>
        <p:xfrm>
          <a:off x="107950" y="44450"/>
          <a:ext cx="9072563"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6574" name="Group 14"/>
          <p:cNvGraphicFramePr>
            <a:graphicFrameLocks noGrp="1"/>
          </p:cNvGraphicFramePr>
          <p:nvPr/>
        </p:nvGraphicFramePr>
        <p:xfrm>
          <a:off x="107950" y="44450"/>
          <a:ext cx="9072563" cy="67708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7597" name="Group 13"/>
          <p:cNvGraphicFramePr>
            <a:graphicFrameLocks noGrp="1"/>
          </p:cNvGraphicFramePr>
          <p:nvPr/>
        </p:nvGraphicFramePr>
        <p:xfrm>
          <a:off x="107950" y="44450"/>
          <a:ext cx="9072563"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8621" name="Group 13"/>
          <p:cNvGraphicFramePr>
            <a:graphicFrameLocks noGrp="1"/>
          </p:cNvGraphicFramePr>
          <p:nvPr/>
        </p:nvGraphicFramePr>
        <p:xfrm>
          <a:off x="107950" y="44450"/>
          <a:ext cx="9072563" cy="637184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 fut ravi jusqu’au troisième ciel.3 Et je sais que cet homme – était–ce dans son corps ou sans son corps ? je ne sais, Dieu le sait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9645" name="Group 13"/>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0669" name="Group 13"/>
          <p:cNvGraphicFramePr>
            <a:graphicFrameLocks noGrp="1"/>
          </p:cNvGraphicFramePr>
          <p:nvPr/>
        </p:nvGraphicFramePr>
        <p:xfrm>
          <a:off x="34925" y="44450"/>
          <a:ext cx="9145588" cy="655478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693" name="Group 13"/>
          <p:cNvGraphicFramePr>
            <a:graphicFrameLocks noGrp="1"/>
          </p:cNvGraphicFramePr>
          <p:nvPr/>
        </p:nvGraphicFramePr>
        <p:xfrm>
          <a:off x="34925" y="44450"/>
          <a:ext cx="9145588"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717" name="Group 13"/>
          <p:cNvGraphicFramePr>
            <a:graphicFrameLocks noGrp="1"/>
          </p:cNvGraphicFramePr>
          <p:nvPr/>
        </p:nvGraphicFramePr>
        <p:xfrm>
          <a:off x="34925" y="44450"/>
          <a:ext cx="9145588" cy="59055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3741" name="Group 13"/>
          <p:cNvGraphicFramePr>
            <a:graphicFrameLocks noGrp="1"/>
          </p:cNvGraphicFramePr>
          <p:nvPr/>
        </p:nvGraphicFramePr>
        <p:xfrm>
          <a:off x="34925" y="44450"/>
          <a:ext cx="9145588" cy="634416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4765" name="Group 13"/>
          <p:cNvGraphicFramePr>
            <a:graphicFrameLocks noGrp="1"/>
          </p:cNvGraphicFramePr>
          <p:nvPr/>
        </p:nvGraphicFramePr>
        <p:xfrm>
          <a:off x="-36513" y="44450"/>
          <a:ext cx="9217026" cy="6429504"/>
        </p:xfrm>
        <a:graphic>
          <a:graphicData uri="http://schemas.openxmlformats.org/drawingml/2006/table">
            <a:tbl>
              <a:tblPr rtl="1"/>
              <a:tblGrid>
                <a:gridCol w="4608513">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57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68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36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368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8866" name="Group 18"/>
          <p:cNvGraphicFramePr>
            <a:graphicFrameLocks noGrp="1"/>
          </p:cNvGraphicFramePr>
          <p:nvPr/>
        </p:nvGraphicFramePr>
        <p:xfrm>
          <a:off x="107950" y="-26988"/>
          <a:ext cx="9144000" cy="5905501"/>
        </p:xfrm>
        <a:graphic>
          <a:graphicData uri="http://schemas.openxmlformats.org/drawingml/2006/table">
            <a:tbl>
              <a:tblPr rtl="1"/>
              <a:tblGrid>
                <a:gridCol w="5256212">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8867" name="Rectangle 19"/>
          <p:cNvSpPr>
            <a:spLocks noGrp="1" noChangeArrowheads="1"/>
          </p:cNvSpPr>
          <p:nvPr>
            <p:ph type="ctrTitle"/>
          </p:nvPr>
        </p:nvSpPr>
        <p:spPr/>
        <p:txBody>
          <a:bodyPr/>
          <a:lstStyle/>
          <a:p>
            <a:r>
              <a:rPr lang="en-US"/>
              <a:t>6c</a:t>
            </a:r>
          </a:p>
        </p:txBody>
      </p:sp>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9885" name="Group 13"/>
          <p:cNvGraphicFramePr>
            <a:graphicFrameLocks noGrp="1"/>
          </p:cNvGraphicFramePr>
          <p:nvPr/>
        </p:nvGraphicFramePr>
        <p:xfrm>
          <a:off x="0" y="0"/>
          <a:ext cx="9145588" cy="591744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0911" name="Group 15"/>
          <p:cNvGraphicFramePr>
            <a:graphicFrameLocks noGrp="1"/>
          </p:cNvGraphicFramePr>
          <p:nvPr/>
        </p:nvGraphicFramePr>
        <p:xfrm>
          <a:off x="34925" y="115888"/>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33" name="Group 13"/>
          <p:cNvGraphicFramePr>
            <a:graphicFrameLocks noGrp="1"/>
          </p:cNvGraphicFramePr>
          <p:nvPr/>
        </p:nvGraphicFramePr>
        <p:xfrm>
          <a:off x="34925" y="-26988"/>
          <a:ext cx="9145588" cy="5905501"/>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958" name="Group 14"/>
          <p:cNvGraphicFramePr>
            <a:graphicFrameLocks noGrp="1"/>
          </p:cNvGraphicFramePr>
          <p:nvPr/>
        </p:nvGraphicFramePr>
        <p:xfrm>
          <a:off x="-36513" y="44450"/>
          <a:ext cx="9217026" cy="5798503"/>
        </p:xfrm>
        <a:graphic>
          <a:graphicData uri="http://schemas.openxmlformats.org/drawingml/2006/table">
            <a:tbl>
              <a:tblPr rtl="1"/>
              <a:tblGrid>
                <a:gridCol w="4824413">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3981" name="Group 13"/>
          <p:cNvGraphicFramePr>
            <a:graphicFrameLocks noGrp="1"/>
          </p:cNvGraphicFramePr>
          <p:nvPr/>
        </p:nvGraphicFramePr>
        <p:xfrm>
          <a:off x="107950" y="44450"/>
          <a:ext cx="9072563"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5006" name="Group 14"/>
          <p:cNvGraphicFramePr>
            <a:graphicFrameLocks noGrp="1"/>
          </p:cNvGraphicFramePr>
          <p:nvPr/>
        </p:nvGraphicFramePr>
        <p:xfrm>
          <a:off x="107950" y="44450"/>
          <a:ext cx="9072563" cy="6480176"/>
        </p:xfrm>
        <a:graphic>
          <a:graphicData uri="http://schemas.openxmlformats.org/drawingml/2006/table">
            <a:tbl>
              <a:tblPr rtl="1"/>
              <a:tblGrid>
                <a:gridCol w="5400675">
                  <a:extLst>
                    <a:ext uri="{9D8B030D-6E8A-4147-A177-3AD203B41FA5}">
                      <a16:colId xmlns:a16="http://schemas.microsoft.com/office/drawing/2014/main" val="20000"/>
                    </a:ext>
                  </a:extLst>
                </a:gridCol>
                <a:gridCol w="36718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60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704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6470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470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470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9102" name="Group 14"/>
          <p:cNvGraphicFramePr>
            <a:graphicFrameLocks noGrp="1"/>
          </p:cNvGraphicFramePr>
          <p:nvPr/>
        </p:nvGraphicFramePr>
        <p:xfrm>
          <a:off x="34925" y="44450"/>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49103" name="Rectangle 15"/>
          <p:cNvSpPr>
            <a:spLocks noGrp="1" noChangeArrowheads="1"/>
          </p:cNvSpPr>
          <p:nvPr>
            <p:ph type="ctrTitle"/>
          </p:nvPr>
        </p:nvSpPr>
        <p:spPr/>
        <p:txBody>
          <a:bodyPr/>
          <a:lstStyle/>
          <a:p>
            <a:r>
              <a:rPr lang="en-US"/>
              <a:t>6a</a:t>
            </a:r>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0114"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1138" name="Group 2"/>
          <p:cNvGraphicFramePr>
            <a:graphicFrameLocks noGrp="1"/>
          </p:cNvGraphicFramePr>
          <p:nvPr/>
        </p:nvGraphicFramePr>
        <p:xfrm>
          <a:off x="107950" y="44450"/>
          <a:ext cx="9072563"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162" name="Group 2"/>
          <p:cNvGraphicFramePr>
            <a:graphicFrameLocks noGrp="1"/>
          </p:cNvGraphicFramePr>
          <p:nvPr/>
        </p:nvGraphicFramePr>
        <p:xfrm>
          <a:off x="34925" y="44450"/>
          <a:ext cx="9145588" cy="6900672"/>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فحسن هذا القول امام كل الجمهور 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 discours plut à toute la multitude. 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saying pleased the whole multitude. 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3186"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4210"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5234" name="Group 2"/>
          <p:cNvGraphicFramePr>
            <a:graphicFrameLocks noGrp="1"/>
          </p:cNvGraphicFramePr>
          <p:nvPr/>
        </p:nvGraphicFramePr>
        <p:xfrm>
          <a:off x="107950" y="44450"/>
          <a:ext cx="9001125"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6258"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 ;14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7282"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8306" name="Group 2"/>
          <p:cNvGraphicFramePr>
            <a:graphicFrameLocks noGrp="1"/>
          </p:cNvGraphicFramePr>
          <p:nvPr/>
        </p:nvGraphicFramePr>
        <p:xfrm>
          <a:off x="107950" y="44450"/>
          <a:ext cx="9001125"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93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0354" name="Rectangle 2"/>
          <p:cNvSpPr>
            <a:spLocks noGrp="1" noChangeArrowheads="1"/>
          </p:cNvSpPr>
          <p:nvPr>
            <p:ph type="title"/>
          </p:nvPr>
        </p:nvSpPr>
        <p:spPr>
          <a:xfrm>
            <a:off x="357158" y="928670"/>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13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402" name="Group 2"/>
          <p:cNvGraphicFramePr>
            <a:graphicFrameLocks noGrp="1"/>
          </p:cNvGraphicFramePr>
          <p:nvPr/>
        </p:nvGraphicFramePr>
        <p:xfrm>
          <a:off x="107950" y="44450"/>
          <a:ext cx="9072563" cy="688848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3  Car tu viens au</a:t>
                      </a:r>
                      <a:r>
                        <a:rPr kumimoji="0" lang="fr-FR" sz="2800" b="0" i="0" u="none" strike="noStrike" cap="none" normalizeH="0" baseline="0" dirty="0">
                          <a:ln>
                            <a:noFill/>
                          </a:ln>
                          <a:solidFill>
                            <a:schemeClr val="bg1"/>
                          </a:solidFill>
                          <a:effectLst/>
                          <a:latin typeface="Times New Roman"/>
                          <a:cs typeface="Times New Roman" pitchFamily="18" charset="0"/>
                        </a:rPr>
                        <a:t>–</a:t>
                      </a:r>
                      <a:r>
                        <a:rPr kumimoji="0" lang="fr-FR" sz="2800" b="0" i="0" u="none" strike="noStrike" cap="none" normalizeH="0" baseline="0" dirty="0">
                          <a:ln>
                            <a:noFill/>
                          </a:ln>
                          <a:solidFill>
                            <a:schemeClr val="bg1"/>
                          </a:solidFill>
                          <a:effectLst/>
                          <a:latin typeface="Arial" charset="0"/>
                          <a:cs typeface="Times New Roman" pitchFamily="18" charset="0"/>
                        </a:rPr>
                        <a:t>devant de lui avec des b</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n</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dictions excellentes, Tu mets sur sa tête une couronne d</a:t>
                      </a:r>
                      <a:r>
                        <a:rPr kumimoji="0" lang="fr-FR" sz="2800" b="0" i="0" u="none" strike="noStrike" cap="none" normalizeH="0" baseline="0" dirty="0">
                          <a:ln>
                            <a:noFill/>
                          </a:ln>
                          <a:solidFill>
                            <a:schemeClr val="bg1"/>
                          </a:solidFill>
                          <a:effectLst/>
                          <a:latin typeface="Times New Roman"/>
                          <a:cs typeface="Times New Roman" pitchFamily="18" charset="0"/>
                        </a:rPr>
                        <a:t>’</a:t>
                      </a:r>
                      <a:r>
                        <a:rPr kumimoji="0" lang="fr-FR" sz="2800" b="0" i="0" u="none" strike="noStrike" cap="none" normalizeH="0" baseline="0" dirty="0">
                          <a:ln>
                            <a:noFill/>
                          </a:ln>
                          <a:solidFill>
                            <a:schemeClr val="bg1"/>
                          </a:solidFill>
                          <a:effectLst/>
                          <a:latin typeface="Arial" charset="0"/>
                          <a:cs typeface="Times New Roman" pitchFamily="18" charset="0"/>
                        </a:rPr>
                        <a:t>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5  Sa gloire est grande </a:t>
                      </a:r>
                      <a:r>
                        <a:rPr kumimoji="0" lang="fr-FR" sz="2800" b="0" i="0" u="none" strike="noStrike" cap="none" normalizeH="0" baseline="0" dirty="0">
                          <a:ln>
                            <a:noFill/>
                          </a:ln>
                          <a:solidFill>
                            <a:schemeClr val="bg1"/>
                          </a:solidFill>
                          <a:effectLst/>
                          <a:latin typeface="Times New Roman"/>
                          <a:cs typeface="Times New Roman" pitchFamily="18" charset="0"/>
                        </a:rPr>
                        <a:t>à</a:t>
                      </a:r>
                      <a:r>
                        <a:rPr kumimoji="0" lang="fr-FR" sz="2800" b="0" i="0" u="none" strike="noStrike" cap="none" normalizeH="0" baseline="0" dirty="0">
                          <a:ln>
                            <a:noFill/>
                          </a:ln>
                          <a:solidFill>
                            <a:schemeClr val="bg1"/>
                          </a:solidFill>
                          <a:effectLst/>
                          <a:latin typeface="Arial" charset="0"/>
                          <a:cs typeface="Times New Roman" pitchFamily="18" charset="0"/>
                        </a:rPr>
                        <a:t> cause de ton salut ; Tu places sur lui l</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800" b="0" i="0" u="none" strike="noStrike" cap="none" normalizeH="0" baseline="0" dirty="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His glory is great in Your salvation; Honor and majesty You have placed upon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2413" name="Rectangle 13"/>
          <p:cNvSpPr>
            <a:spLocks noGrp="1" noChangeArrowheads="1"/>
          </p:cNvSpPr>
          <p:nvPr>
            <p:ph type="ctrTitle"/>
          </p:nvPr>
        </p:nvSpPr>
        <p:spPr/>
        <p:txBody>
          <a:bodyPr/>
          <a:lstStyle/>
          <a:p>
            <a:r>
              <a:rPr lang="en-US"/>
              <a:t>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3426" name="Group 2"/>
          <p:cNvGraphicFramePr>
            <a:graphicFrameLocks noGrp="1"/>
          </p:cNvGraphicFramePr>
          <p:nvPr/>
        </p:nvGraphicFramePr>
        <p:xfrm>
          <a:off x="34925" y="-26988"/>
          <a:ext cx="9145588" cy="6771069"/>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cela, le Seigneur en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signa encore soixante</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dix autres et les envoya devant lui, deux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deux, dans toute ville et tout endroit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lui</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même devait aller. 2  Il leur disait  La moisson est grande, mais il y a peu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10:1-20 </a:t>
                      </a:r>
                      <a:endParaRPr kumimoji="0" lang="ar-EG" sz="28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3437" name="Rectangle 13"/>
          <p:cNvSpPr>
            <a:spLocks noGrp="1" noChangeArrowheads="1"/>
          </p:cNvSpPr>
          <p:nvPr>
            <p:ph type="ctrTitle"/>
          </p:nvPr>
        </p:nvSpPr>
        <p:spPr/>
        <p:txBody>
          <a:bodyPr/>
          <a:lstStyle/>
          <a:p>
            <a:r>
              <a:rPr lang="en-US"/>
              <a:t>6g</a:t>
            </a:r>
          </a:p>
        </p:txBody>
      </p:sp>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4450" name="Group 2"/>
          <p:cNvGraphicFramePr>
            <a:graphicFrameLocks noGrp="1"/>
          </p:cNvGraphicFramePr>
          <p:nvPr/>
        </p:nvGraphicFramePr>
        <p:xfrm>
          <a:off x="34925" y="-26988"/>
          <a:ext cx="9145588" cy="63017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Priez donc le Seigneur de la moisson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envoyer des ouvriers dans sa moisson.3  Allez ; voici : je vous envoie comme des agneaux au milieu des loups.4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therefore pray the Lord of the harvest to send out laborers into His harvest. 3 Go your way; behold, I send you out as lambs among wolves. 4 Carry neither money bag, knapsack, nor sandals; and greet no one along the road.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5474" name="Group 2"/>
          <p:cNvGraphicFramePr>
            <a:graphicFrameLocks noGrp="1"/>
          </p:cNvGraphicFramePr>
          <p:nvPr/>
        </p:nvGraphicFramePr>
        <p:xfrm>
          <a:off x="107950" y="-26988"/>
          <a:ext cx="9072563" cy="5761038"/>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Dans quelque maison que vous entriez, dites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 Que la paix soit sur cette maison !6  Et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se trouve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enfant de paix, votre paix reposera sur lui ; sinon elle reviendra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6498" name="Group 2"/>
          <p:cNvGraphicFramePr>
            <a:graphicFrameLocks noGrp="1"/>
          </p:cNvGraphicFramePr>
          <p:nvPr/>
        </p:nvGraphicFramePr>
        <p:xfrm>
          <a:off x="107950" y="-26988"/>
          <a:ext cx="9072563" cy="5761038"/>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7  Demeurez dans cette maison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mangez et buvez ce qui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y trouve ; car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ouvrier 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7522" name="Group 2"/>
          <p:cNvGraphicFramePr>
            <a:graphicFrameLocks noGrp="1"/>
          </p:cNvGraphicFramePr>
          <p:nvPr/>
        </p:nvGraphicFramePr>
        <p:xfrm>
          <a:off x="107950" y="-26988"/>
          <a:ext cx="9072563"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Dans quelque ville que vous entriez, et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 vous recevra, mangez 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 vous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sentera, 9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rissez les malades qui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y trouveront, et dites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leur : Le royaume de Dieu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approch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vous.10  Mais dans quelque ville que vous entriez, et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546" name="Group 2"/>
          <p:cNvGraphicFramePr>
            <a:graphicFrameLocks noGrp="1"/>
          </p:cNvGraphicFramePr>
          <p:nvPr/>
        </p:nvGraphicFramePr>
        <p:xfrm>
          <a:off x="107950" y="-26988"/>
          <a:ext cx="9072563" cy="6512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Nous secouons contre vous la poussi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même de votre ville qui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attach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nos pieds ; sachez pourtant que le royaume de Dieu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approch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.12  Je vous dis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ce jour Sodome sera trait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moins rigoureusement que cette ville</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13  Malheur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570" name="Group 2"/>
          <p:cNvGraphicFramePr>
            <a:graphicFrameLocks noGrp="1"/>
          </p:cNvGraphicFramePr>
          <p:nvPr/>
        </p:nvGraphicFramePr>
        <p:xfrm>
          <a:off x="34925" y="-26988"/>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malheur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toi Bethsa</a:t>
                      </a:r>
                      <a:r>
                        <a:rPr kumimoji="0" lang="fr-FR" sz="2800" b="0" i="0" u="none" strike="noStrike" cap="none" normalizeH="0" baseline="0">
                          <a:ln>
                            <a:noFill/>
                          </a:ln>
                          <a:solidFill>
                            <a:schemeClr val="bg1"/>
                          </a:solidFill>
                          <a:effectLst/>
                          <a:latin typeface="Times New Roman"/>
                          <a:cs typeface="Times New Roman" pitchFamily="18" charset="0"/>
                        </a:rPr>
                        <a:t>ï</a:t>
                      </a:r>
                      <a:r>
                        <a:rPr kumimoji="0" lang="fr-FR" sz="2800" b="0" i="0" u="none" strike="noStrike" cap="none" normalizeH="0" baseline="0">
                          <a:ln>
                            <a:noFill/>
                          </a:ln>
                          <a:solidFill>
                            <a:schemeClr val="bg1"/>
                          </a:solidFill>
                          <a:effectLst/>
                          <a:latin typeface="Arial" charset="0"/>
                          <a:cs typeface="Times New Roman" pitchFamily="18" charset="0"/>
                        </a:rPr>
                        <a:t>da ! car, si les miracles faits au milieu de vous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avaient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Tyr et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Sidon, il y a longtemps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elles se seraient repenties, avec le sac et la cendre.14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pourquoi, lors du jugement, Tyr et Sidon seront trait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594" name="Group 2"/>
          <p:cNvGraphicFramePr>
            <a:graphicFrameLocks noGrp="1"/>
          </p:cNvGraphicFramePr>
          <p:nvPr/>
        </p:nvGraphicFramePr>
        <p:xfrm>
          <a:off x="34925" y="-26988"/>
          <a:ext cx="9145588" cy="580421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15  Et toi, Caperna</a:t>
                      </a:r>
                      <a:r>
                        <a:rPr kumimoji="0" lang="fr-FR" sz="2800" b="0" i="0" u="none" strike="noStrike" cap="none" normalizeH="0" baseline="0">
                          <a:ln>
                            <a:noFill/>
                          </a:ln>
                          <a:solidFill>
                            <a:schemeClr val="bg1"/>
                          </a:solidFill>
                          <a:effectLst/>
                          <a:latin typeface="Times New Roman"/>
                          <a:cs typeface="Times New Roman" pitchFamily="18" charset="0"/>
                        </a:rPr>
                        <a:t>ü</a:t>
                      </a:r>
                      <a:r>
                        <a:rPr kumimoji="0" lang="fr-FR" sz="2800" b="0" i="0" u="none" strike="noStrike" cap="none" normalizeH="0" baseline="0">
                          <a:ln>
                            <a:noFill/>
                          </a:ln>
                          <a:solidFill>
                            <a:schemeClr val="bg1"/>
                          </a:solidFill>
                          <a:effectLst/>
                          <a:latin typeface="Arial" charset="0"/>
                          <a:cs typeface="Times New Roman" pitchFamily="18" charset="0"/>
                        </a:rPr>
                        <a:t>m ; seras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tu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lev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jusqu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au ciel ? (Non) tu seras abaiss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jusqu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au 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jour des morts.16  Celui qui vous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coute 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coute, et celui qui vous rejette me rejette, et celui qui me rejette, rejette celui qui m</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 envoy</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1618" name="Group 2"/>
          <p:cNvGraphicFramePr>
            <a:graphicFrameLocks noGrp="1"/>
          </p:cNvGraphicFramePr>
          <p:nvPr/>
        </p:nvGraphicFramePr>
        <p:xfrm>
          <a:off x="107950" y="-26988"/>
          <a:ext cx="9072563" cy="57610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17  Les soixante</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dix revinrent avec joie et dirent : Seigneur, les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mons même nous sont soumis en ton nom.18  Il leur dit : Je voyais Satan tomber du ciel comme un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642" name="Group 2"/>
          <p:cNvGraphicFramePr>
            <a:graphicFrameLocks noGrp="1"/>
          </p:cNvGraphicFramePr>
          <p:nvPr/>
        </p:nvGraphicFramePr>
        <p:xfrm>
          <a:off x="107950" y="115888"/>
          <a:ext cx="9072563"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19  Voici : je vous ai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pouvoir de marcher sur les serpents et les scorpions et sur toute la puissance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3666" name="Group 2"/>
          <p:cNvGraphicFramePr>
            <a:graphicFrameLocks noGrp="1"/>
          </p:cNvGraphicFramePr>
          <p:nvPr/>
        </p:nvGraphicFramePr>
        <p:xfrm>
          <a:off x="107950" y="44450"/>
          <a:ext cx="9072563"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Times New Roman" pitchFamily="18" charset="0"/>
                        </a:rPr>
                        <a:t>( 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20  Cependant, ne vous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jouissez pas de ce que les esprits vous sont soumis, mais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jouissez</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vous de ce que vos noms sont inscrits dans les cieux</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(Gloire à Dieu éternellement.)</a:t>
                      </a:r>
                      <a:endParaRPr kumimoji="0" lang="ar-EG" sz="28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7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4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5721" name="Group 9"/>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Amshir)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من أمشير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Amshir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6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6767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7775" name="Group 15"/>
          <p:cNvGraphicFramePr>
            <a:graphicFrameLocks noGrp="1"/>
          </p:cNvGraphicFramePr>
          <p:nvPr/>
        </p:nvGraphicFramePr>
        <p:xfrm>
          <a:off x="34924" y="44450"/>
          <a:ext cx="9109075" cy="7027888"/>
        </p:xfrm>
        <a:graphic>
          <a:graphicData uri="http://schemas.openxmlformats.org/drawingml/2006/table">
            <a:tbl>
              <a:tblPr rtl="1"/>
              <a:tblGrid>
                <a:gridCol w="4047770">
                  <a:extLst>
                    <a:ext uri="{9D8B030D-6E8A-4147-A177-3AD203B41FA5}">
                      <a16:colId xmlns:a16="http://schemas.microsoft.com/office/drawing/2014/main" val="20000"/>
                    </a:ext>
                  </a:extLst>
                </a:gridCol>
                <a:gridCol w="5061305">
                  <a:extLst>
                    <a:ext uri="{9D8B030D-6E8A-4147-A177-3AD203B41FA5}">
                      <a16:colId xmlns:a16="http://schemas.microsoft.com/office/drawing/2014/main" val="20001"/>
                    </a:ext>
                  </a:extLst>
                </a:gridCol>
              </a:tblGrid>
              <a:tr h="204491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32 :11-6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أيُّها الصدِّيقونَ بالربِّ وابتَهِجُوا. وافتخِروا يا جميعَ مُستقيمي القلوبِ. من أجلِ هذا تَبْتَهلُ إليكَ. كلُّ الأبرارِ في آوانٍ مستقيمٍ.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29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32 : 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11Exultez à cause du Seigneur, Réjouissez-vous les justes, et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For this cause everyone who is godly shall pray to You In a time when You may be found.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77776" name="Rectangle 16"/>
          <p:cNvSpPr>
            <a:spLocks noGrp="1" noChangeArrowheads="1"/>
          </p:cNvSpPr>
          <p:nvPr>
            <p:ph type="ctrTitle"/>
          </p:nvPr>
        </p:nvSpPr>
        <p:spPr/>
        <p:txBody>
          <a:bodyPr/>
          <a:lstStyle/>
          <a:p>
            <a:r>
              <a:rPr lang="en-US"/>
              <a:t>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8798" name="Group 14"/>
          <p:cNvGraphicFramePr>
            <a:graphicFrameLocks noGrp="1"/>
          </p:cNvGraphicFramePr>
          <p:nvPr/>
        </p:nvGraphicFramePr>
        <p:xfrm>
          <a:off x="34925" y="44450"/>
          <a:ext cx="9074150" cy="670560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( 22 : 24 ـ 30 )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وكانت بينهم أيضاً مُشاجرةٌ أنَّهُ من منهم  يكون الأكبر. فقال لهم: " مُلوكُ الأُمَم يسودونهُم، والمُتَسلِّطين عليهم يُدعَوْنَ المُحسنينَ.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22: 24 - 30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en arrivèrent à se quereller sur celui d'entre eux qui leur semblait le plus grand. 25 Il leur dit: "Les rois des nations agissent avec elles en seigneurs, et ceux qui dominent sur elles se font appeler bienfaiteurs.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22:24-30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Now there was also a dispute among them, as to which of them should be considered the greatest. 25 And He said to them, The kings of the Gentiles exercise lordship over them, and those who exercise authority over them are called `benefactors.'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78799" name="Rectangle 15"/>
          <p:cNvSpPr>
            <a:spLocks noGrp="1" noChangeArrowheads="1"/>
          </p:cNvSpPr>
          <p:nvPr>
            <p:ph type="ctrTitle"/>
          </p:nvPr>
        </p:nvSpPr>
        <p:spPr/>
        <p:txBody>
          <a:bodyPr/>
          <a:lstStyle/>
          <a:p>
            <a:r>
              <a:rPr lang="en-US"/>
              <a:t>7v</a:t>
            </a:r>
          </a:p>
        </p:txBody>
      </p:sp>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9821" name="Group 13"/>
          <p:cNvGraphicFramePr>
            <a:graphicFrameLocks noGrp="1"/>
          </p:cNvGraphicFramePr>
          <p:nvPr/>
        </p:nvGraphicFramePr>
        <p:xfrm>
          <a:off x="34925" y="115888"/>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فليسَ هكذا، بل الكبيرُ فيكم ليكن كالأصغر، والمُتقدِّمُ كالخادم. لأنَّ مَن هو الأكبرُ؟ الذي يَتَّكئُ أم الذي يَخْدُمُ؟ أليسَ الذي يتَّكئُ؟ ولكنِّي أنا في وسطكم كالذي يَخْدُمُ.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 vous, rien de tel. Mais que le plus grand parmi vous prenne la place du plus jeune, et celui qui commande la place de celui qui sert. 27 Lequel est en effet le plus grand, celui qui est à table ou celui qui sert? N'est-ce pas celui qui est à table? Or, moi, je suis au milieu de vous à la place de celui qui sert.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26 But not so among you; on the contrary, he who is greatest among you, let him be as the younger, and he who governs as he who serves. 27 For who is greater, he who sits at the table, or he who serves? Is it not he who sits at the table? Yet I am among you as the One who serves.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0846" name="Group 14"/>
          <p:cNvGraphicFramePr>
            <a:graphicFrameLocks noGrp="1"/>
          </p:cNvGraphicFramePr>
          <p:nvPr/>
        </p:nvGraphicFramePr>
        <p:xfrm>
          <a:off x="107950" y="44450"/>
          <a:ext cx="9072563" cy="67830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أنتُم الذين ثبتُم معي في تجَارِبي، وأنا أيضاً أُقرِّرُ لكُم ملكوتاً كما قرر لي أبي، لتأكُلوا وتشربوا معي على مائدتي في ملكوتي، وتجلسوا على كراسيَّ وتَدِينُونَ أسباطَ إسرائيلَ الاثني عشرَ".</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Vous êtes, vous, ceux qui avez tenu bon avec moi dans mes épreuves. 29 Et moi, je dispose pour vous du Royaume comme mon Père en a disposé pour moi:30 ainsi vous mangerez et boirez à ma table dans mon royaume, et vous siégerez sur des trônes pour juger les douze tribus d'Israël.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28 But you are those who have continued with Me in My trials. 29 And I bestow upon you a kingdom, just as My Father bestowed one upon Me, 30 that you may eat and drink at My table in My kingdom, and sit on thrones judging the twelve tribes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1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818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2882" name="Group 2"/>
          <p:cNvGraphicFramePr>
            <a:graphicFrameLocks noGrp="1"/>
          </p:cNvGraphicFramePr>
          <p:nvPr/>
        </p:nvGraphicFramePr>
        <p:xfrm>
          <a:off x="-36513" y="44450"/>
          <a:ext cx="9180513" cy="7027888"/>
        </p:xfrm>
        <a:graphic>
          <a:graphicData uri="http://schemas.openxmlformats.org/drawingml/2006/table">
            <a:tbl>
              <a:tblPr rtl="1"/>
              <a:tblGrid>
                <a:gridCol w="4661411">
                  <a:extLst>
                    <a:ext uri="{9D8B030D-6E8A-4147-A177-3AD203B41FA5}">
                      <a16:colId xmlns:a16="http://schemas.microsoft.com/office/drawing/2014/main" val="20000"/>
                    </a:ext>
                  </a:extLst>
                </a:gridCol>
                <a:gridCol w="4519102">
                  <a:extLst>
                    <a:ext uri="{9D8B030D-6E8A-4147-A177-3AD203B41FA5}">
                      <a16:colId xmlns:a16="http://schemas.microsoft.com/office/drawing/2014/main" val="20001"/>
                    </a:ext>
                  </a:extLst>
                </a:gridCol>
              </a:tblGrid>
              <a:tr h="211739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33:1, 12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ابتهجوا أيُّها الصدِّيقون بالربِّ. للمُستقيمين ينبغي التسبيح. طوبى للأمة التي الرب إلهُها. والشعب الذي أختاره ميراثاً له.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04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32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Justes, acclamez le </a:t>
                      </a:r>
                      <a:r>
                        <a:rPr kumimoji="0" lang="fr-FR" sz="2800" b="0" i="0" u="none" strike="noStrike" cap="none" normalizeH="0" baseline="0" dirty="0" err="1">
                          <a:ln>
                            <a:noFill/>
                          </a:ln>
                          <a:solidFill>
                            <a:schemeClr val="bg1"/>
                          </a:solidFill>
                          <a:effectLst/>
                          <a:latin typeface="Arial" charset="0"/>
                          <a:cs typeface="Arial" charset="0"/>
                        </a:rPr>
                        <a:t>Seigneur,La</a:t>
                      </a:r>
                      <a:r>
                        <a:rPr kumimoji="0" lang="fr-FR" sz="2800" b="0" i="0" u="none" strike="noStrike" cap="none" normalizeH="0" baseline="0" dirty="0">
                          <a:ln>
                            <a:noFill/>
                          </a:ln>
                          <a:solidFill>
                            <a:schemeClr val="bg1"/>
                          </a:solidFill>
                          <a:effectLst/>
                          <a:latin typeface="Arial" charset="0"/>
                          <a:cs typeface="Arial" charset="0"/>
                        </a:rPr>
                        <a:t>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2893" name="Rectangle 13"/>
          <p:cNvSpPr>
            <a:spLocks noGrp="1" noChangeArrowheads="1"/>
          </p:cNvSpPr>
          <p:nvPr>
            <p:ph type="ctrTitle"/>
          </p:nvPr>
        </p:nvSpPr>
        <p:spPr/>
        <p:txBody>
          <a:bodyPr/>
          <a:lstStyle/>
          <a:p>
            <a:r>
              <a:rPr lang="en-US"/>
              <a:t>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906" name="Group 2"/>
          <p:cNvGraphicFramePr>
            <a:graphicFrameLocks noGrp="1"/>
          </p:cNvGraphicFramePr>
          <p:nvPr/>
        </p:nvGraphicFramePr>
        <p:xfrm>
          <a:off x="34925" y="44450"/>
          <a:ext cx="9145588" cy="6587427"/>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( 25 : </a:t>
                      </a:r>
                      <a:r>
                        <a:rPr kumimoji="0" lang="ar-SA" sz="3200" b="0" i="0" u="sng" strike="noStrike" cap="none" normalizeH="0" baseline="0">
                          <a:ln>
                            <a:noFill/>
                          </a:ln>
                          <a:solidFill>
                            <a:srgbClr val="FF9933"/>
                          </a:solidFill>
                          <a:effectLst/>
                          <a:latin typeface="Arial" charset="0"/>
                          <a:cs typeface="Arial" charset="0"/>
                        </a:rPr>
                        <a:t>14 ـ23 )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إنسانٌ مُسافرٌ دعي عبيدهُ وسلَّمهُم أموالهُ، فأعطى واحداً خمس وزناتٍ، وآخر وزنتين، وآخر وزنةً. كلَّ واحدٍ على قدر طاقته وسافر.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25 :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3917" name="Rectangle 13"/>
          <p:cNvSpPr>
            <a:spLocks noGrp="1" noChangeArrowheads="1"/>
          </p:cNvSpPr>
          <p:nvPr>
            <p:ph type="ctrTitle"/>
          </p:nvPr>
        </p:nvSpPr>
        <p:spPr/>
        <p:txBody>
          <a:bodyPr/>
          <a:lstStyle/>
          <a:p>
            <a:r>
              <a:rPr lang="en-US"/>
              <a:t>7m</a:t>
            </a:r>
          </a:p>
        </p:txBody>
      </p:sp>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4930" name="Group 2"/>
          <p:cNvGraphicFramePr>
            <a:graphicFrameLocks noGrp="1"/>
          </p:cNvGraphicFramePr>
          <p:nvPr/>
        </p:nvGraphicFramePr>
        <p:xfrm>
          <a:off x="107950" y="44450"/>
          <a:ext cx="9072563"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أخذ الخمس وزناتٍ وتاجرَ بها، فربح خمس أُخر. وهكذا أيضاً الذي أخذ الاثنتين ربح اثنتين أُخريين. وأمَّا الذي أخذ الواحدة فمضى وحفر في الأرض وأخفى فضَّةَ سيِّدهِ.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 17 De même celui des deux talents en gagna deux autres. 18 Mais celui qui n'en avait reçu qu'un s'en alla creuser un trou dans la terre et y cacha l'argent de son maître.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65" name="Group 13"/>
          <p:cNvGraphicFramePr>
            <a:graphicFrameLocks noGrp="1"/>
          </p:cNvGraphicFramePr>
          <p:nvPr/>
        </p:nvGraphicFramePr>
        <p:xfrm>
          <a:off x="107950" y="115888"/>
          <a:ext cx="9001125" cy="636968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جاء سيِّدُ أولئك العبيدِ وحاسبهم. فجاء الذي أخذ الخمس وزناتٍ وقدَّمَ خمسَ وزناتٍ أُخر قائلاً: يا سيِّدُ، خمس وزناتٍ أعطيتني هوذا خمسُ وزناتٍ أُخرُ ربحتُها.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89" name="Group 13"/>
          <p:cNvGraphicFramePr>
            <a:graphicFrameLocks noGrp="1"/>
          </p:cNvGraphicFramePr>
          <p:nvPr/>
        </p:nvGraphicFramePr>
        <p:xfrm>
          <a:off x="34925" y="115888"/>
          <a:ext cx="9145588" cy="6766560"/>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حسناً أيُّها العبدُ الصَّالحُ والأمينُ. كنت أميناً في القليل فأُقيمك على الكثير. اُدخل إلى فرح سيِّدكَ. ثمَّ جاء الذي أخذ الوزنتين وقال: يا سيِّدُ، وزنتين سلَّمتني. هوذا وزنتان أُخريانِ ربحتُهُمَا.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02" name="Group 2"/>
          <p:cNvGraphicFramePr>
            <a:graphicFrameLocks noGrp="1"/>
          </p:cNvGraphicFramePr>
          <p:nvPr/>
        </p:nvGraphicFramePr>
        <p:xfrm>
          <a:off x="34925" y="115888"/>
          <a:ext cx="9001125" cy="6742112"/>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09107">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أيُّها العبدُ الصَّالحُ والأمين. كُنتَ أميناً على القليلِ فأُقيمكَ على الكثير. ادخل إلى فرح سيِّدكَ.</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330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90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6890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890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890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85" name="Group 13"/>
          <p:cNvGraphicFramePr>
            <a:graphicFrameLocks noGrp="1"/>
          </p:cNvGraphicFramePr>
          <p:nvPr/>
        </p:nvGraphicFramePr>
        <p:xfrm>
          <a:off x="34925" y="44450"/>
          <a:ext cx="9145588" cy="662914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العبرانيين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13 : 7 ـ 24 )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اُذكُروا مُدبِّريكم الذين كلَّموكُم بكلمةِ الله. هؤلاء الذين تنظرون إلى نهاية سيرتهم فتمثَّلوا بإيمانهم. يسوعُ المسيحُ هو هو أمساً واليوم وإلى الأبد.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13 : 7 - 24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Souvenez-vous de vos dirigeants, qui vous ont annoncé la parole de Dieu; considérez comment leur vie s'est terminée et imitez leur foi. 8 Jésus Christ est le même, hier et aujourd'hui; il le sera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13:7-25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Remember those who rule over you, who have spoken the word of God to you, whose faith follow, considering the outcome of their conduct. 8 Jesus Christ is the same yesterday, today, and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1086" name="Rectangle 14"/>
          <p:cNvSpPr>
            <a:spLocks noGrp="1" noChangeArrowheads="1"/>
          </p:cNvSpPr>
          <p:nvPr>
            <p:ph type="ctrTitle"/>
          </p:nvPr>
        </p:nvSpPr>
        <p:spPr/>
        <p:txBody>
          <a:bodyPr/>
          <a:lstStyle/>
          <a:p>
            <a:r>
              <a:rPr lang="en-US"/>
              <a:t>7p</a:t>
            </a:r>
          </a:p>
        </p:txBody>
      </p:sp>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098"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تُساقوا بتعاليمَ مُتنوِّعةٍ وغريبةٍ، لأنَّهُ حسنٌ أن تُثَبِتوا قلوبكم بالنِّعمةِ لا بأطعمةٍ لم ينتفع بها الذين يَتَعاطونها. لنا " مذبحٌ " لا سُلطان للذين يخدمونَ القبة أن يأكلوا منه.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Ne vous laissez pas égarer par toutes sortes de doctrines étrangères. Car il est bon que le coeur soit fortifié par la grâce et non par des aliments, qui n'ont jamais profité à ceux qui en font une question d'observance.10 Nous avons un autel dont les </a:t>
                      </a:r>
                      <a:r>
                        <a:rPr kumimoji="0" lang="fr-FR" sz="2600" b="0" i="0" u="none" strike="noStrike" cap="none" normalizeH="0" baseline="0">
                          <a:ln>
                            <a:noFill/>
                          </a:ln>
                          <a:solidFill>
                            <a:schemeClr val="bg1"/>
                          </a:solidFill>
                          <a:effectLst/>
                          <a:latin typeface="Arial" charset="0"/>
                          <a:cs typeface="Arial" charset="0"/>
                        </a:rPr>
                        <a:t>desservants</a:t>
                      </a:r>
                      <a:r>
                        <a:rPr kumimoji="0" lang="fr-FR" sz="2800" b="0" i="0" u="none" strike="noStrike" cap="none" normalizeH="0" baseline="0">
                          <a:ln>
                            <a:noFill/>
                          </a:ln>
                          <a:solidFill>
                            <a:schemeClr val="bg1"/>
                          </a:solidFill>
                          <a:effectLst/>
                          <a:latin typeface="Arial" charset="0"/>
                          <a:cs typeface="Arial" charset="0"/>
                        </a:rPr>
                        <a:t> de la tente n'ont pas le droit de tirer leur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be carried about with various and strange doctrines. For it is good that the heart be established by grace, not with foods which have not profited those who have been occupied with them. 10 We have an altar from which those who serve the tabernacle have no right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22" name="Group 2"/>
          <p:cNvGraphicFramePr>
            <a:graphicFrameLocks noGrp="1"/>
          </p:cNvGraphicFramePr>
          <p:nvPr/>
        </p:nvGraphicFramePr>
        <p:xfrm>
          <a:off x="34925" y="44450"/>
          <a:ext cx="9145588" cy="59429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الحيواناتِ التي يُدخَلُ بدمها عن الخطيَّةِ إلى " الأقداس " بيد رئيس الكهنة تُحرَق أجسامُها خارج المعسكر. لذلكَ يسوعُ أيضاً، لكي يُقدِّسَ الشَّعبَ بدم نفسهِ، تألَّمَ خارجَ البابِ.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les corps de animaux, dont le grand prêtre porte le sang dans le sanctuaire pour l'expiation du péché, sont brûlés hors du camp.12 C'est la raison pour laquelle Jésus, pour sanctifier le peuple par son propre sang, a souffert en dehors de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the bodies of those animals, whose blood is brought into the sanctuary by the high priest for sin, are burned outside the camp. 12 Therefore Jesus also, that He might sanctify the people with His own blood, suffered outside the gate.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4146"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فلنخرج إذاً إليه خارج المعسكر حاملين عاره علينا. لأنَّ ليسَ لنا هنا مدينةٌ باقيةٌ لكنَّنا نطلُبُ العتيدةَ. فلنرفع به في كلَّ حينٍ ذبائح التَّسبيح لله، أي ثمرَ شفاهنا معترفين بِاسمه.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Sortons donc à sa rencontre en dehors du camp, en portant son humiliation.14 Car nous n'avons pas ici-bas de cité permanente, mais nous sommes à la recherche de la cité future.15 Par lui, offrons sans cesse à Dieu un sacrifice de louange, c'est-à-dire le fruit de lèvres qui confessent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let us go forth to Him, outside the camp, bearing His reproach. 14 For here we have no continuing city, but we seek the one to come. 15 Therefore by Him let us continually offer the sacrifice of praise to God, that is, the fruit of our lips, giving thanks to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5170" name="Group 2"/>
          <p:cNvGraphicFramePr>
            <a:graphicFrameLocks noGrp="1"/>
          </p:cNvGraphicFramePr>
          <p:nvPr/>
        </p:nvGraphicFramePr>
        <p:xfrm>
          <a:off x="34925" y="44450"/>
          <a:ext cx="9145588" cy="58340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تنسوا فعلَ الإحسانِ والمؤاساة، لأنَّهُ بذبائح مثل هذه يُسَرُّ الله. أطيعوا مُدبريكم واخضعوا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N'oubliez pas la bienfaisance et l'entraide communautaire, car se sont de tels sacrifices qui plaisent à Dieu.17 Obéissez à vos dirigeants et soyez-leur dociles;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do not forget to do good and to share, for with such sacrifices God is well pleased. 17 Obey those who rule over you, and be submissive,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6194" name="Group 2"/>
          <p:cNvGraphicFramePr>
            <a:graphicFrameLocks noGrp="1"/>
          </p:cNvGraphicFramePr>
          <p:nvPr/>
        </p:nvGraphicFramePr>
        <p:xfrm>
          <a:off x="34925" y="44450"/>
          <a:ext cx="9145588" cy="58340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يسهرون على نفوسكم كأنَّهُم سوف يُحاسبون عنكم لكي يفعلوا هذا بفرح ولا يتضَّجروا، لأنَّ هذا هو النافع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veillent personnellement sur vos âmes, puisqu'ils en rendront compte. Ainsi pourront-ils le faire avec joie et non en gémissant, ce qui ne tournerait pas à votre avantage.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watch out for your souls, as those who must give account. Let them do so with joy and not with grief, for that would be unprofitable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18" name="Group 2"/>
          <p:cNvGraphicFramePr>
            <a:graphicFrameLocks noGrp="1"/>
          </p:cNvGraphicFramePr>
          <p:nvPr/>
        </p:nvGraphicFramePr>
        <p:xfrm>
          <a:off x="34925" y="44450"/>
          <a:ext cx="9145588" cy="6028309"/>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صلُّوا لأجلنا، لأنَّنا نثقُ أنَّ لنا ضميراً صالحاً، راغبين أنْ نسلك حسناً في كلِّ شيءٍ. ولكن أطلُبُ أكثر أن تفعلوا هذه لكي أُرَدَّ إليكُم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Priez pour nous, car nous avons la conviction d'avoir une conscience pure avec la volonté de bien nous conduire en toute occasion. Faites-le, 19 je vous le demande instamment, afin que je vous sois plus vite rendu.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Pray for us; for we are confident that we have a good conscience, in all things desiring to live honorably. 19 But I especially urge you to do this, that I may be restored to you the sooner.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824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السَّلام الذي أَصعدَ من بين الأمواتِ راعي الخرافِ العظيم، ربَّنا يسوعَ المسيحَ بدم العهد الأبديِّ، ليُكمِّلْكُم في كلِّ عملٍ صالح لتصنعوا إرادتهُ،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 le Dieu de la paix qui a fait remonter d'entre les morts, par le sang d'une alliance éternelle, le grand pasteur des brebis, notre Seigneur Jésus, vous rende aptes 21 à tout ce qui est bien pour faire sa volonté;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may the God of peace who brought up our Lord Jesus from the dead, that great Shepherd of the sheep, through the blood of the everlasting covenant, 21 make you complete in every good work to do His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9266"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صانعاً فينا ما يُرضي أمامهُ بيسوعَ المسيح، الذي له المَجدُ إلى أبد الآبدين. آمين. واسألكم يا إخوتي أن تحتملوا كلمة الوعظِ، لأنِّي كتبت إليكم بالاختصار.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réalise en nous ce qui lui est agréable, par Jésus Christ, à qui soit la gloire dans les siècles des siècles, Amen. </a:t>
                      </a: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Frères, je vous engage à supporter ce sermon! D'ailleurs, je ne vous envoie que quelques mots.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working in you what is well pleasing in His sight, through Jesus Christ, to whom be glory forever and ever. Amen. 22 And I appeal to you, brethren, bear with the word of exhortation, for I have written to you in few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301" name="Group 13"/>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تعلمون أن أخانا تيموثاوس قد أُطلِقَ. وهذا إذا جاء سأراكم سريعاً معه. سلِّموا على جميع مُدبِّريكم وجميع القدِّيسينَ. يُسلِّمُ عليكم الذين من إيطاليا. النِّعمَةُ مع جميعكم.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Apprenez que notre frère Timothée a été libéré. S'il vient assez vite, j'irai vous voir avec lui. 24 Saluez tous vos dirigeants et tous les saints. Ceux d'Italie vous saluent. 25 La grâce soit avec vous tous.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Know that our brother Timothy has been set free, with whom I shall see you if he comes shortly. 24 Greet all those who rule over you, and all the saints. Those from Italy greet you. 25 Grace be with you all.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13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23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02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023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4386" name="Group 2"/>
          <p:cNvGraphicFramePr>
            <a:graphicFrameLocks noGrp="1"/>
          </p:cNvGraphicFramePr>
          <p:nvPr/>
        </p:nvGraphicFramePr>
        <p:xfrm>
          <a:off x="34925" y="-26988"/>
          <a:ext cx="9074150" cy="6121401"/>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الأولى (</a:t>
                      </a:r>
                      <a:r>
                        <a:rPr kumimoji="0" lang="ar-SA" sz="3600" b="0" i="0" u="sng" strike="noStrike" cap="none" normalizeH="0" baseline="0">
                          <a:ln>
                            <a:noFill/>
                          </a:ln>
                          <a:solidFill>
                            <a:srgbClr val="FF9933"/>
                          </a:solidFill>
                          <a:effectLst/>
                          <a:latin typeface="Arial" charset="0"/>
                          <a:cs typeface="Arial" charset="0"/>
                        </a:rPr>
                        <a:t>5 : 1-14)</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يُعلنَ،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 Pierre 5 : 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les anciens qui sont parmi vous, moi qui suis ancien avec eux et témoin des souffrances du Christ, moi qui ai part à la gloire qui va être révélée: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4397" name="Rectangle 13"/>
          <p:cNvSpPr>
            <a:spLocks noGrp="1" noChangeArrowheads="1"/>
          </p:cNvSpPr>
          <p:nvPr>
            <p:ph type="ctrTitle"/>
          </p:nvPr>
        </p:nvSpPr>
        <p:spPr/>
        <p:txBody>
          <a:bodyPr/>
          <a:lstStyle/>
          <a:p>
            <a:r>
              <a:rPr lang="en-US"/>
              <a:t>7c</a:t>
            </a:r>
          </a:p>
        </p:txBody>
      </p:sp>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5421" name="Group 13"/>
          <p:cNvGraphicFramePr>
            <a:graphicFrameLocks noGrp="1"/>
          </p:cNvGraphicFramePr>
          <p:nvPr/>
        </p:nvGraphicFramePr>
        <p:xfrm>
          <a:off x="34925" y="44450"/>
          <a:ext cx="9074150"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وتعاهدوها، لا بالقهر بل بالاختيار كمثل الله، ولا ببخلٍ بل بنشاطٍ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6434"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7472" name="Group 16"/>
          <p:cNvGraphicFramePr>
            <a:graphicFrameLocks noGrp="1"/>
          </p:cNvGraphicFramePr>
          <p:nvPr/>
        </p:nvGraphicFramePr>
        <p:xfrm>
          <a:off x="34925" y="115888"/>
          <a:ext cx="9074150" cy="654710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grâce.6 Humiliez-vous donc sous la main puissante de Dieu,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8482" name="Group 2"/>
          <p:cNvGraphicFramePr>
            <a:graphicFrameLocks noGrp="1"/>
          </p:cNvGraphicFramePr>
          <p:nvPr/>
        </p:nvGraphicFramePr>
        <p:xfrm>
          <a:off x="34925" y="115888"/>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vous.8 Soyez sobres, veillez! Votre adversaire, le diable, comme un lion rugissant, rôde, cherchant qui dévorer.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06" name="Group 2"/>
          <p:cNvGraphicFramePr>
            <a:graphicFrameLocks noGrp="1"/>
          </p:cNvGraphicFramePr>
          <p:nvPr/>
        </p:nvGraphicFramePr>
        <p:xfrm>
          <a:off x="34925" y="115888"/>
          <a:ext cx="9074150" cy="601599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 10 Le Dieu de toute grâce, qui vous a appelés à sa gloire éternelle en Christ, vous rétablira lui-même après que vous aurez souffert un peu de temps;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0545" name="Group 17"/>
          <p:cNvGraphicFramePr>
            <a:graphicFrameLocks noGrp="1"/>
          </p:cNvGraphicFramePr>
          <p:nvPr/>
        </p:nvGraphicFramePr>
        <p:xfrm>
          <a:off x="34925" y="115888"/>
          <a:ext cx="9074150" cy="659695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يهيئكُم، ويثبِّتكُم، ويقوِّيكُم، ويمكِّنكُم. له السُّلطان والمجد إلى الأبدِ. آمين. بيد سلوانس الأخ الأمين، ـ كما أظُنُّ ـ كتبتُ إليكُم بكلماتٍ قليلةٍ واعظاً وشاهداً، أن هذه هيَ نعمة الله بالحقِّ التي فيها تَقُومُونَ.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 12 Je vous ai écrit ces quelques mots par Silvain, que je considère comme un frère fidèle, pour vous exhorter et vous attester que c'est à la véritable grâce de Dieu que vous êtes attachés. La communauté des élus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Amen.12 By Silvanus, our faithful brother as I consider him, I have written to you briefly, exhorting and testifying that this is the true grace of God in which you stand.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1554" name="Group 2"/>
          <p:cNvGraphicFramePr>
            <a:graphicFrameLocks noGrp="1"/>
          </p:cNvGraphicFramePr>
          <p:nvPr/>
        </p:nvGraphicFramePr>
        <p:xfrm>
          <a:off x="34925" y="115888"/>
          <a:ext cx="9074150"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qui est à Babylone vous salue, ainsi que Marc, mon fils? 14 Saluez-vous les uns les autres d'un baiser fraternel. Paix à vous tous qui êtes en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25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0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713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136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136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5662" name="Group 14"/>
          <p:cNvGraphicFramePr>
            <a:graphicFrameLocks noGrp="1"/>
          </p:cNvGraphicFramePr>
          <p:nvPr/>
        </p:nvGraphicFramePr>
        <p:xfrm>
          <a:off x="71438" y="115888"/>
          <a:ext cx="9072562" cy="6592824"/>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5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15 :12- 21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 وكانوا يسمعونَ برناباس وبولس يُحَدِّثانِ بجميع ما صنع اللـه من الآيات والعجائب في الأُمم بواسطتهم. 	وبعدما سكتا أجاب يعقوب قائلاً: " أيُّها الرِّجالُ إخوتنا، اسمعوني.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 :12- 21 </a:t>
                      </a:r>
                    </a:p>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y eut alors un silence dans toute l'assemblée, puis on écouta Barnabas et Paul raconter tous les signes et les prodiges que Dieu, par leur intermédiaire, avait accomplis chez les païens.13 Quand ils eurent achevé, Jacques à son tour prit la parole: "Frères, écoutez-moi.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5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 :12- 21 </a:t>
                      </a:r>
                    </a:p>
                    <a:p>
                      <a:pPr marL="0" marR="0" lvl="0" indent="0" algn="l" defTabSz="914400" rtl="1"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13 And after they had become silent, James answered, saying, Men and brethren, listen to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15663" name="Rectangle 15"/>
          <p:cNvSpPr>
            <a:spLocks noGrp="1" noChangeArrowheads="1"/>
          </p:cNvSpPr>
          <p:nvPr>
            <p:ph type="ctrTitle"/>
          </p:nvPr>
        </p:nvSpPr>
        <p:spPr/>
        <p:txBody>
          <a:bodyPr/>
          <a:lstStyle/>
          <a:p>
            <a:r>
              <a:rPr lang="en-US"/>
              <a:t>7a</a:t>
            </a:r>
          </a:p>
        </p:txBody>
      </p:sp>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6674" name="Group 2"/>
          <p:cNvGraphicFramePr>
            <a:graphicFrameLocks noGrp="1"/>
          </p:cNvGraphicFramePr>
          <p:nvPr/>
        </p:nvGraphicFramePr>
        <p:xfrm>
          <a:off x="34925" y="44450"/>
          <a:ext cx="9145588" cy="59055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قد أخبر كيف افتقدَ اللـه أوَّلاً الأُمَم ليأخُذ منهُم شعباً على اسمهِ. وهذا توافقُهُ على أقوالُ الأنبياءِ كما هو 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Syméon vient de nous rappeler comment Dieu, dès le début, a pris soin de choisir parmi les nations païennes un peuple à son nom.15 Cet événement s'accorde d'ailleurs avec les paroles des prophètes puisqu'il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has declared how God at the first visited the Gentiles to take out of them a people for His name. 15 And with this the words of the prophets agree, just as it is written: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7698" name="Group 2"/>
          <p:cNvGraphicFramePr>
            <a:graphicFrameLocks noGrp="1"/>
          </p:cNvGraphicFramePr>
          <p:nvPr/>
        </p:nvGraphicFramePr>
        <p:xfrm>
          <a:off x="34925" y="115888"/>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سأرجعُ بعد هذا وأبني أيضاً خيمةَ داودَ السَّاقِطةَ، وأبني أيضاً رَدْمَهَا وأُقيمُها ثانيةً،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Après cela, je viendrai reconstruire la hutte écroulée de David. Les ruines qui en restent, je les reconstruirai, et je la remettrai debout.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`After this I will return And will rebuild the tabernacle of David, which has fallen down; I will rebuild its ruins, And I will set it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8733" name="Group 13"/>
          <p:cNvGraphicFramePr>
            <a:graphicFrameLocks noGrp="1"/>
          </p:cNvGraphicFramePr>
          <p:nvPr/>
        </p:nvGraphicFramePr>
        <p:xfrm>
          <a:off x="34925" y="44450"/>
          <a:ext cx="9145588" cy="676656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اسمي عليهم، يقولُ الرَّبُّ الصَّانعُ هذا الأمر. المعروف عند الرَّبِّ مُنذُ الأزلِ. لذلك أنا أَقضي أن لا يُثقَّل على الرَّاجعينَ إلى الله من الأُمم،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Seigneur,18 il réalise ainsi ses projets connus depuis toujours.19 Je suis donc d'avis de ne pas accumuler les obstacles devant ceux des païens qui se tournent vers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59" name="Group 15"/>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إليهم أن يمتنعوا عن ذبائح الأصنام، والزِّنا، والمخنوق، والدَّم المائت. لأنَّ موسَى مُنذُ الأجيالٍ القديمة، له في كلِّ مدينةٍ من يكرزُ به، إذ يُقرَأ في المجامع في كلِّ سبتٍ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Depuis des générations en effet, 21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07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179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28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3842" name="Group 2"/>
          <p:cNvGraphicFramePr>
            <a:graphicFrameLocks noGrp="1"/>
          </p:cNvGraphicFramePr>
          <p:nvPr/>
        </p:nvGraphicFramePr>
        <p:xfrm>
          <a:off x="0" y="44450"/>
          <a:ext cx="9180513" cy="7027888"/>
        </p:xfrm>
        <a:graphic>
          <a:graphicData uri="http://schemas.openxmlformats.org/drawingml/2006/table">
            <a:tbl>
              <a:tblPr rtl="1"/>
              <a:tblGrid>
                <a:gridCol w="4591059">
                  <a:extLst>
                    <a:ext uri="{9D8B030D-6E8A-4147-A177-3AD203B41FA5}">
                      <a16:colId xmlns:a16="http://schemas.microsoft.com/office/drawing/2014/main" val="20000"/>
                    </a:ext>
                  </a:extLst>
                </a:gridCol>
                <a:gridCol w="4589454">
                  <a:extLst>
                    <a:ext uri="{9D8B030D-6E8A-4147-A177-3AD203B41FA5}">
                      <a16:colId xmlns:a16="http://schemas.microsoft.com/office/drawing/2014/main" val="20001"/>
                    </a:ext>
                  </a:extLst>
                </a:gridCol>
              </a:tblGrid>
              <a:tr h="1811777">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a:t>
                      </a:r>
                      <a:r>
                        <a:rPr kumimoji="0" lang="en-CA" sz="2800" b="0" i="0" u="sng" strike="noStrike" cap="none" normalizeH="0" baseline="0" dirty="0">
                          <a:ln>
                            <a:noFill/>
                          </a:ln>
                          <a:solidFill>
                            <a:srgbClr val="FF9900"/>
                          </a:solidFill>
                          <a:effectLst/>
                          <a:latin typeface="Arial" charset="0"/>
                          <a:cs typeface="Arial" charset="0"/>
                        </a:rPr>
                        <a:t>132</a:t>
                      </a:r>
                      <a:r>
                        <a:rPr kumimoji="0" lang="ar-EG" sz="2800" b="0" i="0" u="sng" strike="noStrike" cap="none" normalizeH="0" baseline="0" dirty="0">
                          <a:ln>
                            <a:noFill/>
                          </a:ln>
                          <a:solidFill>
                            <a:srgbClr val="FF9900"/>
                          </a:solidFill>
                          <a:effectLst/>
                          <a:latin typeface="Arial" charset="0"/>
                          <a:cs typeface="Arial" charset="0"/>
                        </a:rPr>
                        <a:t> : </a:t>
                      </a:r>
                      <a:r>
                        <a:rPr kumimoji="0" lang="en-CA" sz="2800" b="0" i="0" u="sng" strike="noStrike" cap="none" normalizeH="0" baseline="0" dirty="0">
                          <a:ln>
                            <a:noFill/>
                          </a:ln>
                          <a:solidFill>
                            <a:srgbClr val="FF9900"/>
                          </a:solidFill>
                          <a:effectLst/>
                          <a:latin typeface="Arial" charset="0"/>
                          <a:cs typeface="Arial" charset="0"/>
                        </a:rPr>
                        <a:t>9</a:t>
                      </a:r>
                      <a:r>
                        <a:rPr kumimoji="0" lang="ar-SA" sz="2800" b="0" i="0" u="sng" strike="noStrike" cap="none" normalizeH="0" baseline="0" dirty="0">
                          <a:ln>
                            <a:noFill/>
                          </a:ln>
                          <a:solidFill>
                            <a:srgbClr val="FF9900"/>
                          </a:solidFill>
                          <a:effectLst/>
                          <a:latin typeface="Arial" charset="0"/>
                          <a:cs typeface="Arial" charset="0"/>
                        </a:rPr>
                        <a:t> ، </a:t>
                      </a:r>
                      <a:r>
                        <a:rPr kumimoji="0" lang="en-CA" sz="2800" b="0" i="0" u="sng" strike="noStrike" cap="none" normalizeH="0" baseline="0" dirty="0">
                          <a:ln>
                            <a:noFill/>
                          </a:ln>
                          <a:solidFill>
                            <a:srgbClr val="FF9900"/>
                          </a:solidFill>
                          <a:effectLst/>
                          <a:latin typeface="Arial" charset="0"/>
                          <a:cs typeface="Arial" charset="0"/>
                        </a:rPr>
                        <a:t>10</a:t>
                      </a:r>
                      <a:r>
                        <a:rPr kumimoji="0" lang="ar-EG" sz="2800" b="0" i="0" u="sng" strike="noStrike" cap="none" normalizeH="0" baseline="0" dirty="0">
                          <a:ln>
                            <a:noFill/>
                          </a:ln>
                          <a:solidFill>
                            <a:srgbClr val="FF9900"/>
                          </a:solidFill>
                          <a:effectLst/>
                          <a:latin typeface="Arial" charset="0"/>
                          <a:cs typeface="Arial" charset="0"/>
                        </a:rPr>
                        <a:t>،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العدلَ، وأبرارُكَ يبتهجونَ. من أجل داودَ عبدكَ. اُذكُر ياربُّ داودَ وكلَّ دعتهِ، كما أقسم للرب ونذرَ لإلهِ يعقوبَ.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1611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132: 9,10,1,2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joie.10 A cause de David ton serviteur.1 Seigneur, souviens-toi de David,2 Rappelle-toi toute sa peine. C'est lui qui jura au Seigneur et fit ce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au Dieu de Jacob,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132:9-10,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Let Your priests be clothed with righteousness, And let Your saints shout for joy.10 For Your servant David's sake.1 Lord, remember David And all his afflictions; 2 How he swore to the Lord, And vowed to the Mighty One of Jacob: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3853" name="Rectangle 13"/>
          <p:cNvSpPr>
            <a:spLocks noGrp="1" noChangeArrowheads="1"/>
          </p:cNvSpPr>
          <p:nvPr>
            <p:ph type="ctrTitle"/>
          </p:nvPr>
        </p:nvSpPr>
        <p:spPr/>
        <p:txBody>
          <a:bodyPr/>
          <a:lstStyle/>
          <a:p>
            <a:r>
              <a:rPr lang="en-US"/>
              <a:t>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879" name="Group 15"/>
          <p:cNvGraphicFramePr>
            <a:graphicFrameLocks noGrp="1"/>
          </p:cNvGraphicFramePr>
          <p:nvPr/>
        </p:nvGraphicFramePr>
        <p:xfrm>
          <a:off x="34925" y="44450"/>
          <a:ext cx="9145588" cy="673608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a:t>
                      </a:r>
                      <a:r>
                        <a:rPr kumimoji="0" lang="ar-EG" sz="3200" b="0" i="0" u="sng" strike="noStrike" cap="none" normalizeH="0" baseline="0">
                          <a:ln>
                            <a:noFill/>
                          </a:ln>
                          <a:solidFill>
                            <a:srgbClr val="FF9933"/>
                          </a:solidFill>
                          <a:effectLst/>
                          <a:latin typeface="Arial" charset="0"/>
                          <a:cs typeface="Arial" charset="0"/>
                        </a:rPr>
                        <a:t>( 9 : 33</a:t>
                      </a:r>
                      <a:r>
                        <a:rPr kumimoji="0" lang="ar-SA" sz="3200" b="0" i="0" u="sng" strike="noStrike" cap="none" normalizeH="0" baseline="0">
                          <a:ln>
                            <a:noFill/>
                          </a:ln>
                          <a:solidFill>
                            <a:srgbClr val="FF9933"/>
                          </a:solidFill>
                          <a:effectLst/>
                          <a:latin typeface="Arial" charset="0"/>
                          <a:cs typeface="Arial" charset="0"/>
                        </a:rPr>
                        <a:t> ـ 41 )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إلى كفر ناحومَ. ولمَّا دخل إلى البيتِ سألهم: " في أي شيءٍ كُنتُمْ تَفكِّرونَ في الطَّريقِ؟ " فسكتوا، لأنَّهُمْ كانوا في الطَّريقِ يقولون لبعضهم بعضاً مَن هو الأعظمُ فيهم.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Marc 9 : 33 - 41</a:t>
                      </a: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Ils allèrent à Capharnaüm. Une fois à la maison, Jésus leur demandait: "De quoi discutiez-vous en chemin? 34 Mais ils se taisaient, car, en chemin, il s'étaient querellés pour savoir qui était le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9:33-41</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He came to Capernaum. And when He was in the house He asked them, What was it you disputed among yourselves on the road? 34 But they kept silent, for on the road they had disputed among themselves who would be the greatest.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4880" name="Rectangle 16"/>
          <p:cNvSpPr>
            <a:spLocks noGrp="1" noChangeArrowheads="1"/>
          </p:cNvSpPr>
          <p:nvPr>
            <p:ph type="ctrTitle"/>
          </p:nvPr>
        </p:nvSpPr>
        <p:spPr/>
        <p:txBody>
          <a:bodyPr/>
          <a:lstStyle/>
          <a:p>
            <a:r>
              <a:rPr lang="en-US"/>
              <a:t>7g</a:t>
            </a:r>
          </a:p>
        </p:txBody>
      </p:sp>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5890" name="Group 2"/>
          <p:cNvGraphicFramePr>
            <a:graphicFrameLocks noGrp="1"/>
          </p:cNvGraphicFramePr>
          <p:nvPr/>
        </p:nvGraphicFramePr>
        <p:xfrm>
          <a:off x="34925" y="-26988"/>
          <a:ext cx="9145588" cy="623030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فجلسَ ودعا الاثنيْ عشرَ وقال لهم: " مَن أرادَ أن يكونَ أوَّلاً فيكونُ آخرَ الكُلِّ وخادماً للجميع ". فأخذَ صبياً وأقامهُ في وسطهمْ ثم أمسكهُ بيده وقال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s'assit et il appela les Douze; il leur dit: "Si quelqu'un veut être le premier, qu'il soit le dernier de tous et le serviteur de tous. 36  Et prenant un enfant, il le plaça au milieu d'eux et, après l'avoir embrassé, il leur dit:</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He sat down, called the twelve, and said to them, If anyone desires to be first, he shall be last of all and servant of all. 36 Then He took a little child and set him in the midst of them. And when He had taken him in His arms, 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6925" name="Group 13"/>
          <p:cNvGraphicFramePr>
            <a:graphicFrameLocks noGrp="1"/>
          </p:cNvGraphicFramePr>
          <p:nvPr/>
        </p:nvGraphicFramePr>
        <p:xfrm>
          <a:off x="34925" y="-269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يَقبل واحداً مِن أولادٍ مثلَ هذا بِاسمي يقبلُني، ومَن يَقبلَني فليسَ يَقبَلُني أنا بل قَبِلَ الذى أرسلني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"Qui accueille en mon nom un enfant comme celui-là, m'accueille moi-même; et qui m'accueille, ce n'est pas moi qu'il accueille, mais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Whoever receives one of these little children in My name receives Me; and whoever receives Me, receives not Me but Him who sent Me. </a:t>
                      </a:r>
                      <a:endParaRPr kumimoji="0" lang="en-US" sz="26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7938" name="Group 2"/>
          <p:cNvGraphicFramePr>
            <a:graphicFrameLocks noGrp="1"/>
          </p:cNvGraphicFramePr>
          <p:nvPr/>
        </p:nvGraphicFramePr>
        <p:xfrm>
          <a:off x="34925" y="-26988"/>
          <a:ext cx="9145588" cy="688174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يوحنَّا: " يا مُعَلِّمُ، رأينا واحداً يُخرِجُ شياطينَ بِاسمكَ فمنعناهُ لأنَّه ليسَ يَتبَعُنا ". فقال له يسوعُ: " لا تَمنعُوهُ، لأنَّه ليسَ أحدٌ يصنَعُ قوَّةً بِاسمي ويستطيعُ سريعاً أن يقولَ عليَّ شرّاً.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Jean lui dit: "Maître, nous avons vu quelqu'un qui chassait les démons en ton nom et nous avons cherché à l'en empêcher parce qu'il ne nous suivait pas.39 Mais Jésus dit: "Ne l'empêchez pas, car il n'y a personne qui fasse un miracle en mon nom et puisse, aussitôt après, mal parler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John answered Him, saying, Teacher, we saw someone who does not follow us casting out demons in Your name, and we forbade him because he does </a:t>
                      </a:r>
                      <a:r>
                        <a:rPr kumimoji="0" lang="en-US" sz="2600" b="0" i="0" u="none" strike="noStrike" cap="none" normalizeH="0" baseline="0">
                          <a:ln>
                            <a:noFill/>
                          </a:ln>
                          <a:solidFill>
                            <a:schemeClr val="bg1"/>
                          </a:solidFill>
                          <a:effectLst/>
                          <a:latin typeface="Arial" charset="0"/>
                          <a:cs typeface="Arial" charset="0"/>
                        </a:rPr>
                        <a:t>not follow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Jesus said, Do not forbid him, for no one who works a miracle in My name can soon afterward speak evil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8973" name="Group 13"/>
          <p:cNvGraphicFramePr>
            <a:graphicFrameLocks noGrp="1"/>
          </p:cNvGraphicFramePr>
          <p:nvPr/>
        </p:nvGraphicFramePr>
        <p:xfrm>
          <a:off x="34925" y="44450"/>
          <a:ext cx="9145588" cy="60405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ليسَ علينا فهو معنا. لأنَّ مَن سقاكُمْ كأسَ ماءٍ بِاسمي لأنَّكُم للمسيح، فالحقَّ أقولُ لكُم: إنَّهُ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Celui qui n'est pas contre nous est pour nous.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Quiconque vous donnera à boire un verre d'eau parce que vous appartenez au Christ, en vérité, je vous le déclare, il ne perdra pas sa récompense. </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For he who is not against us is on our side.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For whoever gives you a cup of water to drink in My name, because you belong to Christ, assuredly, I say to you, he will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99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1018" name="Group 10"/>
          <p:cNvGraphicFramePr>
            <a:graphicFrameLocks noGrp="1"/>
          </p:cNvGraphicFramePr>
          <p:nvPr/>
        </p:nvGraphicFramePr>
        <p:xfrm>
          <a:off x="323850" y="620713"/>
          <a:ext cx="8496300" cy="582168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( 27</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Babah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طوبة</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بابه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a:t>
                      </a:r>
                      <a:r>
                        <a:rPr kumimoji="0" lang="fr-CA" sz="4000" b="1" i="0" u="none" strike="noStrike" cap="none" normalizeH="0" baseline="0">
                          <a:ln>
                            <a:noFill/>
                          </a:ln>
                          <a:solidFill>
                            <a:srgbClr val="FF9900"/>
                          </a:solidFill>
                          <a:effectLst/>
                          <a:latin typeface="Arial" charset="0"/>
                          <a:cs typeface="Arial" charset="0"/>
                        </a:rPr>
                        <a:t>Vingt septième de</a:t>
                      </a:r>
                      <a:r>
                        <a:rPr kumimoji="0" lang="en-US" sz="4000" b="1" i="0" u="none" strike="noStrike" cap="none" normalizeH="0" baseline="0">
                          <a:ln>
                            <a:noFill/>
                          </a:ln>
                          <a:solidFill>
                            <a:srgbClr val="FF9900"/>
                          </a:solidFill>
                          <a:effectLst/>
                          <a:latin typeface="Arial" charset="0"/>
                          <a:cs typeface="Arial" charset="0"/>
                        </a:rPr>
                        <a:t> Babah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2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7320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3069" name="Group 13"/>
          <p:cNvGraphicFramePr>
            <a:graphicFrameLocks noGrp="1"/>
          </p:cNvGraphicFramePr>
          <p:nvPr/>
        </p:nvGraphicFramePr>
        <p:xfrm>
          <a:off x="69850" y="0"/>
          <a:ext cx="9074150" cy="685800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2253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ar-EG" sz="3600" b="0" i="0" u="sng" strike="noStrike" cap="none" normalizeH="0" baseline="0" dirty="0">
                          <a:ln>
                            <a:noFill/>
                          </a:ln>
                          <a:solidFill>
                            <a:srgbClr val="FF9933"/>
                          </a:solidFill>
                          <a:effectLst/>
                          <a:latin typeface="Arial" charset="0"/>
                          <a:cs typeface="Arial" charset="0"/>
                        </a:rPr>
                        <a:t>2 - </a:t>
                      </a:r>
                      <a:r>
                        <a:rPr kumimoji="0" lang="ar-SA" sz="3600" b="0" i="0" u="sng" strike="noStrike" cap="none" normalizeH="0" baseline="0" dirty="0">
                          <a:ln>
                            <a:noFill/>
                          </a:ln>
                          <a:solidFill>
                            <a:srgbClr val="FF9933"/>
                          </a:solidFill>
                          <a:effectLst/>
                          <a:latin typeface="Arial" charset="0"/>
                          <a:cs typeface="Arial" charset="0"/>
                        </a:rPr>
                        <a:t>112:1</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نسله يكون قويا في الارض.</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جيل المستقيمين يبارك</a:t>
                      </a:r>
                      <a:r>
                        <a:rPr kumimoji="0" lang="ar-EG" sz="3200" b="0" i="0" u="none" strike="noStrike" cap="none" normalizeH="0" baseline="0" dirty="0">
                          <a:ln>
                            <a:noFill/>
                          </a:ln>
                          <a:solidFill>
                            <a:schemeClr val="bg1"/>
                          </a:solidFill>
                          <a:effectLst/>
                          <a:latin typeface="Arial" charset="0"/>
                          <a:cs typeface="Arial" charset="0"/>
                        </a:rPr>
                        <a:t> .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354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112:1-2</a:t>
                      </a:r>
                      <a:endParaRPr kumimoji="0" lang="fr-CA"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3070" name="Rectangle 14"/>
          <p:cNvSpPr>
            <a:spLocks noGrp="1" noChangeArrowheads="1"/>
          </p:cNvSpPr>
          <p:nvPr>
            <p:ph type="ctrTitle"/>
          </p:nvPr>
        </p:nvSpPr>
        <p:spPr/>
        <p:txBody>
          <a:bodyPr/>
          <a:lstStyle/>
          <a:p>
            <a:r>
              <a:rPr lang="en-US"/>
              <a:t>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103" name="Group 23"/>
          <p:cNvGraphicFramePr>
            <a:graphicFrameLocks noGrp="1"/>
          </p:cNvGraphicFramePr>
          <p:nvPr/>
        </p:nvGraphicFramePr>
        <p:xfrm>
          <a:off x="-36513" y="0"/>
          <a:ext cx="9180513" cy="6566664"/>
        </p:xfrm>
        <a:graphic>
          <a:graphicData uri="http://schemas.openxmlformats.org/drawingml/2006/table">
            <a:tbl>
              <a:tblPr rtl="1"/>
              <a:tblGrid>
                <a:gridCol w="4211637">
                  <a:extLst>
                    <a:ext uri="{9D8B030D-6E8A-4147-A177-3AD203B41FA5}">
                      <a16:colId xmlns:a16="http://schemas.microsoft.com/office/drawing/2014/main" val="20000"/>
                    </a:ext>
                  </a:extLst>
                </a:gridCol>
                <a:gridCol w="4968876">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5</a:t>
                      </a:r>
                      <a:r>
                        <a:rPr kumimoji="0" lang="ar-SA" sz="3600" b="0" i="0" u="sng" strike="noStrike" cap="none" normalizeH="0" baseline="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tx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وكأنما انسان مسافر دعا عبيده وسلمهم امواله</a:t>
                      </a:r>
                      <a:r>
                        <a:rPr kumimoji="0" lang="en-US" sz="3000" b="0" i="0" u="none" strike="noStrike" cap="none" normalizeH="0" baseline="0">
                          <a:ln>
                            <a:noFill/>
                          </a:ln>
                          <a:solidFill>
                            <a:schemeClr val="bg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كل واحد على قدر طاقته.وسافر للوقت</a:t>
                      </a:r>
                      <a:r>
                        <a:rPr kumimoji="0" lang="en-US" sz="30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100" b="0" i="0" u="sng" strike="noStrike" cap="none" normalizeH="0" baseline="0">
                          <a:ln>
                            <a:noFill/>
                          </a:ln>
                          <a:solidFill>
                            <a:srgbClr val="FF9933"/>
                          </a:solidFill>
                          <a:effectLst/>
                          <a:latin typeface="Arial" charset="0"/>
                          <a:cs typeface="Arial" charset="0"/>
                        </a:rPr>
                        <a:t>Matthieu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4104" name="Rectangle 24"/>
          <p:cNvSpPr>
            <a:spLocks noGrp="1" noChangeArrowheads="1"/>
          </p:cNvSpPr>
          <p:nvPr>
            <p:ph type="ctrTitle"/>
          </p:nvPr>
        </p:nvSpPr>
        <p:spPr/>
        <p:txBody>
          <a:bodyPr/>
          <a:lstStyle/>
          <a:p>
            <a:r>
              <a:rPr lang="en-US"/>
              <a:t>8v</a:t>
            </a:r>
          </a:p>
        </p:txBody>
      </p:sp>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5106" name="Group 2"/>
          <p:cNvGraphicFramePr>
            <a:graphicFrameLocks noGrp="1"/>
          </p:cNvGraphicFramePr>
          <p:nvPr/>
        </p:nvGraphicFramePr>
        <p:xfrm>
          <a:off x="69850" y="44450"/>
          <a:ext cx="9074150"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الذي اخذ الوزنتين ربح ايضا وزنتين أخريين</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Aussitôt celui qui avait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u les cinq talents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alla, les fit valoir et en gagna cinq autres. 17 De même, celui qui avait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6147" name="Group 19"/>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18 Celui qui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 avait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u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un alla faire un trou dans la terre et cacha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argent de son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tre.19 Longtemps apr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s, le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de ces serviteurs revint et leur fit rendre compte.</a:t>
                      </a:r>
                      <a:r>
                        <a:rPr kumimoji="0" lang="ar-EG" sz="2800" b="0" i="0" u="none" strike="noStrike" cap="none" normalizeH="0" baseline="0">
                          <a:ln>
                            <a:noFill/>
                          </a:ln>
                          <a:solidFill>
                            <a:schemeClr val="bg1"/>
                          </a:solidFill>
                          <a:effectLst/>
                          <a:latin typeface="Arial" charset="0"/>
                          <a:cs typeface="Times New Roman" pitchFamily="18"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7168" name="Group 16"/>
          <p:cNvGraphicFramePr>
            <a:graphicFrameLocks noGrp="1"/>
          </p:cNvGraphicFramePr>
          <p:nvPr/>
        </p:nvGraphicFramePr>
        <p:xfrm>
          <a:off x="107950" y="44450"/>
          <a:ext cx="9072563" cy="56181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8189" name="Group 13"/>
          <p:cNvGraphicFramePr>
            <a:graphicFrameLocks noGrp="1"/>
          </p:cNvGraphicFramePr>
          <p:nvPr/>
        </p:nvGraphicFramePr>
        <p:xfrm>
          <a:off x="107950" y="44450"/>
          <a:ext cx="9072563" cy="58340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9214" name="Group 14"/>
          <p:cNvGraphicFramePr>
            <a:graphicFrameLocks noGrp="1"/>
          </p:cNvGraphicFramePr>
          <p:nvPr/>
        </p:nvGraphicFramePr>
        <p:xfrm>
          <a:off x="107950" y="115888"/>
          <a:ext cx="9072563"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0240" name="Group 16"/>
          <p:cNvGraphicFramePr>
            <a:graphicFrameLocks noGrp="1"/>
          </p:cNvGraphicFramePr>
          <p:nvPr/>
        </p:nvGraphicFramePr>
        <p:xfrm>
          <a:off x="107950" y="115888"/>
          <a:ext cx="9001125"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12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412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2285" name="Group 13"/>
          <p:cNvGraphicFramePr>
            <a:graphicFrameLocks noGrp="1"/>
          </p:cNvGraphicFramePr>
          <p:nvPr/>
        </p:nvGraphicFramePr>
        <p:xfrm>
          <a:off x="69850" y="0"/>
          <a:ext cx="9074150" cy="5949951"/>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132:1-2,9-10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dirty="0">
                          <a:ln>
                            <a:noFill/>
                          </a:ln>
                          <a:solidFill>
                            <a:schemeClr val="bg1"/>
                          </a:solidFill>
                          <a:effectLst/>
                          <a:latin typeface="Arial" charset="0"/>
                          <a:cs typeface="Arial" charset="0"/>
                        </a:rPr>
                        <a:t>.</a:t>
                      </a:r>
                      <a:r>
                        <a:rPr kumimoji="0" lang="ar-EG" sz="3600" b="0" i="0" u="none" strike="noStrike" cap="none" normalizeH="0" baseline="0" dirty="0">
                          <a:ln>
                            <a:noFill/>
                          </a:ln>
                          <a:solidFill>
                            <a:schemeClr val="bg1"/>
                          </a:solidFill>
                          <a:effectLst/>
                          <a:latin typeface="Arial" charset="0"/>
                          <a:cs typeface="Arial" charset="0"/>
                        </a:rPr>
                        <a:t> </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132:1-2,9-10</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Éternel, </a:t>
                      </a:r>
                      <a:r>
                        <a:rPr kumimoji="0" lang="fr-FR" sz="2800" b="0" i="0" u="none" strike="noStrike" cap="none" normalizeH="0" baseline="0" dirty="0" err="1">
                          <a:ln>
                            <a:noFill/>
                          </a:ln>
                          <a:solidFill>
                            <a:schemeClr val="bg1"/>
                          </a:solidFill>
                          <a:effectLst/>
                          <a:latin typeface="Arial" charset="0"/>
                          <a:cs typeface="Arial" charset="0"/>
                        </a:rPr>
                        <a:t>souviens–toi</a:t>
                      </a:r>
                      <a:r>
                        <a:rPr kumimoji="0" lang="fr-FR" sz="2800" b="0" i="0" u="none" strike="noStrike" cap="none" normalizeH="0" baseline="0" dirty="0">
                          <a:ln>
                            <a:noFill/>
                          </a:ln>
                          <a:solidFill>
                            <a:schemeClr val="bg1"/>
                          </a:solidFill>
                          <a:effectLst/>
                          <a:latin typeface="Arial" charset="0"/>
                          <a:cs typeface="Arial" charset="0"/>
                        </a:rPr>
                        <a:t> de David, De toutes ses peines !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fit ce serment à l’Éternel, Ce </a:t>
                      </a:r>
                      <a:r>
                        <a:rPr kumimoji="0" lang="fr-FR" sz="2800" b="0" i="0" u="none" strike="noStrike" cap="none" normalizeH="0" baseline="0" dirty="0" err="1">
                          <a:ln>
                            <a:noFill/>
                          </a:ln>
                          <a:solidFill>
                            <a:schemeClr val="bg1"/>
                          </a:solidFill>
                          <a:effectLst/>
                          <a:latin typeface="Arial" charset="0"/>
                          <a:cs typeface="Arial" charset="0"/>
                        </a:rPr>
                        <a:t>voeu</a:t>
                      </a:r>
                      <a:r>
                        <a:rPr kumimoji="0" lang="fr-FR" sz="2800" b="0" i="0" u="none" strike="noStrike" cap="none" normalizeH="0" baseline="0" dirty="0">
                          <a:ln>
                            <a:noFill/>
                          </a:ln>
                          <a:solidFill>
                            <a:schemeClr val="bg1"/>
                          </a:solidFill>
                          <a:effectLst/>
                          <a:latin typeface="Arial" charset="0"/>
                          <a:cs typeface="Arial" charset="0"/>
                        </a:rPr>
                        <a:t> au puissant de Jacob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2286" name="Rectangle 14"/>
          <p:cNvSpPr>
            <a:spLocks noGrp="1" noChangeArrowheads="1"/>
          </p:cNvSpPr>
          <p:nvPr>
            <p:ph type="ctrTitle"/>
          </p:nvPr>
        </p:nvSpPr>
        <p:spPr/>
        <p:txBody>
          <a:bodyPr/>
          <a:lstStyle/>
          <a:p>
            <a:r>
              <a:rPr lang="en-US"/>
              <a:t>8pm</a:t>
            </a:r>
          </a:p>
        </p:txBody>
      </p:sp>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3314" name="Group 18"/>
          <p:cNvGraphicFramePr>
            <a:graphicFrameLocks noGrp="1"/>
          </p:cNvGraphicFramePr>
          <p:nvPr/>
        </p:nvGraphicFramePr>
        <p:xfrm>
          <a:off x="69850" y="0"/>
          <a:ext cx="9074150" cy="6238876"/>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132:1-2,9-10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من اجل داود عبدك لا ترد وجه مسيحك.هللويا.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132:1-2,9-10</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335" name="Group 15"/>
          <p:cNvGraphicFramePr>
            <a:graphicFrameLocks noGrp="1"/>
          </p:cNvGraphicFramePr>
          <p:nvPr/>
        </p:nvGraphicFramePr>
        <p:xfrm>
          <a:off x="69850" y="0"/>
          <a:ext cx="9074150" cy="6728017"/>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2800" b="1" i="0" u="sng" strike="noStrike" cap="none" normalizeH="0" baseline="0">
                          <a:ln>
                            <a:noFill/>
                          </a:ln>
                          <a:solidFill>
                            <a:srgbClr val="FF9900"/>
                          </a:solidFill>
                          <a:effectLst/>
                          <a:latin typeface="Arial" charset="0"/>
                          <a:cs typeface="Arial" charset="0"/>
                        </a:rPr>
                        <a:t>لوقا (6 :  17 – 23 )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6:17-23</a:t>
                      </a:r>
                      <a:endParaRPr kumimoji="0" lang="fr-CA"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4336" name="Rectangle 16"/>
          <p:cNvSpPr>
            <a:spLocks noGrp="1" noChangeArrowheads="1"/>
          </p:cNvSpPr>
          <p:nvPr>
            <p:ph type="ctrTitle"/>
          </p:nvPr>
        </p:nvSpPr>
        <p:spPr/>
        <p:txBody>
          <a:bodyPr/>
          <a:lstStyle/>
          <a:p>
            <a:r>
              <a:rPr lang="en-US"/>
              <a:t>8m</a:t>
            </a:r>
          </a:p>
        </p:txBody>
      </p:sp>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358" name="Group 14"/>
          <p:cNvGraphicFramePr>
            <a:graphicFrameLocks noGrp="1"/>
          </p:cNvGraphicFramePr>
          <p:nvPr/>
        </p:nvGraphicFramePr>
        <p:xfrm>
          <a:off x="179388" y="115888"/>
          <a:ext cx="8964612" cy="6049963"/>
        </p:xfrm>
        <a:graphic>
          <a:graphicData uri="http://schemas.openxmlformats.org/drawingml/2006/table">
            <a:tbl>
              <a:tblPr rtl="1"/>
              <a:tblGrid>
                <a:gridCol w="4572000">
                  <a:extLst>
                    <a:ext uri="{9D8B030D-6E8A-4147-A177-3AD203B41FA5}">
                      <a16:colId xmlns:a16="http://schemas.microsoft.com/office/drawing/2014/main" val="20000"/>
                    </a:ext>
                  </a:extLst>
                </a:gridCol>
                <a:gridCol w="43926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6383" name="Group 15"/>
          <p:cNvGraphicFramePr>
            <a:graphicFrameLocks noGrp="1"/>
          </p:cNvGraphicFramePr>
          <p:nvPr/>
        </p:nvGraphicFramePr>
        <p:xfrm>
          <a:off x="107950" y="44450"/>
          <a:ext cx="9001125"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 21 Heureux vous qui avez faim maintenant, car vous serez rassasiés ! Heureux vous qui pleurez maintenant, car vous serez dans la joie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7408" name="Group 16"/>
          <p:cNvGraphicFramePr>
            <a:graphicFrameLocks noGrp="1"/>
          </p:cNvGraphicFramePr>
          <p:nvPr/>
        </p:nvGraphicFramePr>
        <p:xfrm>
          <a:off x="107950" y="44450"/>
          <a:ext cx="9001125" cy="60499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a:ln>
                            <a:noFill/>
                          </a:ln>
                          <a:solidFill>
                            <a:schemeClr val="bg1"/>
                          </a:solidFill>
                          <a:effectLst/>
                          <a:latin typeface="Arial" charset="0"/>
                          <a:cs typeface="Arial" charset="0"/>
                        </a:rPr>
                        <a:t>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8432" name="Group 16"/>
          <p:cNvGraphicFramePr>
            <a:graphicFrameLocks noGrp="1"/>
          </p:cNvGraphicFramePr>
          <p:nvPr/>
        </p:nvGraphicFramePr>
        <p:xfrm>
          <a:off x="107950" y="115888"/>
          <a:ext cx="8928100" cy="5475288"/>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en-CA"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ce </a:t>
                      </a:r>
                      <a:r>
                        <a:rPr kumimoji="0" lang="fr-FR" sz="2800" b="0" i="0" u="none" strike="noStrike" cap="none" normalizeH="0" baseline="0" dirty="0" err="1">
                          <a:ln>
                            <a:noFill/>
                          </a:ln>
                          <a:solidFill>
                            <a:schemeClr val="bg1"/>
                          </a:solidFill>
                          <a:effectLst/>
                          <a:latin typeface="Arial" charset="0"/>
                          <a:cs typeface="Arial" charset="0"/>
                        </a:rPr>
                        <a:t>jour–là</a:t>
                      </a:r>
                      <a:r>
                        <a:rPr kumimoji="0" lang="fr-FR" sz="2800" b="0" i="0" u="none" strike="noStrike" cap="none" normalizeH="0" baseline="0" dirty="0">
                          <a:ln>
                            <a:noFill/>
                          </a:ln>
                          <a:solidFill>
                            <a:schemeClr val="bg1"/>
                          </a:solidFill>
                          <a:effectLst/>
                          <a:latin typeface="Arial" charset="0"/>
                          <a:cs typeface="Arial" charset="0"/>
                        </a:rPr>
                        <a:t> et tressaillez de joie, parce que votre récompense sera grande dans le ciel ; car c’est ainsi que leurs pères agissaient à l’égard des prophètes.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94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7494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494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494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1490" name="Group 2"/>
          <p:cNvGraphicFramePr>
            <a:graphicFrameLocks noGrp="1"/>
          </p:cNvGraphicFramePr>
          <p:nvPr/>
        </p:nvGraphicFramePr>
        <p:xfrm>
          <a:off x="69850" y="0"/>
          <a:ext cx="9074150" cy="622954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أهل </a:t>
                      </a:r>
                      <a:r>
                        <a:rPr kumimoji="0" lang="ar-EG" sz="2800" b="0" i="0" u="sng" strike="noStrike" cap="none" normalizeH="0" baseline="0">
                          <a:ln>
                            <a:noFill/>
                          </a:ln>
                          <a:solidFill>
                            <a:srgbClr val="FF9900"/>
                          </a:solidFill>
                          <a:effectLst/>
                          <a:latin typeface="Arial" charset="0"/>
                          <a:cs typeface="Arial" charset="0"/>
                        </a:rPr>
                        <a:t>العبرانيين</a:t>
                      </a:r>
                      <a:r>
                        <a:rPr kumimoji="0" lang="ar-SA" sz="2800" b="0" i="0" u="sng" strike="noStrike" cap="none" normalizeH="0" baseline="0">
                          <a:ln>
                            <a:noFill/>
                          </a:ln>
                          <a:solidFill>
                            <a:srgbClr val="FF9900"/>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11:17-31</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قيل له انه باسحق يدعى لك نسل.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r>
                        <a:rPr kumimoji="0" lang="fr-CA"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1501" name="Rectangle 13"/>
          <p:cNvSpPr>
            <a:spLocks noGrp="1" noChangeArrowheads="1"/>
          </p:cNvSpPr>
          <p:nvPr>
            <p:ph type="ctrTitle"/>
          </p:nvPr>
        </p:nvSpPr>
        <p:spPr/>
        <p:txBody>
          <a:bodyPr/>
          <a:lstStyle/>
          <a:p>
            <a:r>
              <a:rPr lang="en-US"/>
              <a:t>8p</a:t>
            </a:r>
          </a:p>
        </p:txBody>
      </p:sp>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2514" name="Group 2"/>
          <p:cNvGraphicFramePr>
            <a:graphicFrameLocks noGrp="1"/>
          </p:cNvGraphicFramePr>
          <p:nvPr/>
        </p:nvGraphicFramePr>
        <p:xfrm>
          <a:off x="69850" y="0"/>
          <a:ext cx="9074150" cy="60944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اسحق بارك يعقوب وعيسو من جهة امور عتيدة.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3538" name="Group 2"/>
          <p:cNvGraphicFramePr>
            <a:graphicFrameLocks noGrp="1"/>
          </p:cNvGraphicFramePr>
          <p:nvPr/>
        </p:nvGraphicFramePr>
        <p:xfrm>
          <a:off x="69850" y="0"/>
          <a:ext cx="9074150" cy="641413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562" name="Group 2"/>
          <p:cNvGraphicFramePr>
            <a:graphicFrameLocks noGrp="1"/>
          </p:cNvGraphicFramePr>
          <p:nvPr/>
        </p:nvGraphicFramePr>
        <p:xfrm>
          <a:off x="69850" y="0"/>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5599" name="Group 15"/>
          <p:cNvGraphicFramePr>
            <a:graphicFrameLocks noGrp="1"/>
          </p:cNvGraphicFramePr>
          <p:nvPr/>
        </p:nvGraphicFramePr>
        <p:xfrm>
          <a:off x="107950" y="0"/>
          <a:ext cx="9036050" cy="6205475"/>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6621" name="Group 13"/>
          <p:cNvGraphicFramePr>
            <a:graphicFrameLocks noGrp="1"/>
          </p:cNvGraphicFramePr>
          <p:nvPr/>
        </p:nvGraphicFramePr>
        <p:xfrm>
          <a:off x="69850" y="0"/>
          <a:ext cx="9074150" cy="606101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صنع الفصح ورشّ الدم لئلا يمسهم الذي اهلك الابكار.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7648" name="Group 16"/>
          <p:cNvGraphicFramePr>
            <a:graphicFrameLocks noGrp="1"/>
          </p:cNvGraphicFramePr>
          <p:nvPr/>
        </p:nvGraphicFramePr>
        <p:xfrm>
          <a:off x="69850" y="0"/>
          <a:ext cx="9074150" cy="6058853"/>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سقطت اسوار اريحا بعد ما طيف حولها سبعة ايام.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8658"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600" b="0" i="0" u="none" strike="noStrike" cap="none" normalizeH="0" baseline="0">
                          <a:ln>
                            <a:noFill/>
                          </a:ln>
                          <a:solidFill>
                            <a:schemeClr val="bg1"/>
                          </a:solidFill>
                          <a:effectLst/>
                          <a:latin typeface="Arial" charset="0"/>
                          <a:cs typeface="Arial" charset="0"/>
                        </a:rPr>
                        <a: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96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07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607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607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2768" name="Group 16"/>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00"/>
                          </a:solidFill>
                          <a:effectLst/>
                          <a:latin typeface="Arial" charset="0"/>
                          <a:cs typeface="Arial" charset="0"/>
                        </a:rPr>
                        <a:t>الكاثوليكون من رسالة </a:t>
                      </a:r>
                      <a:r>
                        <a:rPr kumimoji="0" lang="ar-EG" sz="4000" b="0" i="0" u="sng" strike="noStrike" cap="none" normalizeH="0" baseline="0">
                          <a:ln>
                            <a:noFill/>
                          </a:ln>
                          <a:solidFill>
                            <a:srgbClr val="FF9900"/>
                          </a:solidFill>
                          <a:effectLst/>
                          <a:latin typeface="Arial" charset="0"/>
                          <a:cs typeface="Arial" charset="0"/>
                        </a:rPr>
                        <a:t>يعقوب</a:t>
                      </a:r>
                      <a:r>
                        <a:rPr kumimoji="0" lang="ar-SA" sz="4000" b="0" i="0" u="sng" strike="noStrike" cap="none" normalizeH="0" baseline="0">
                          <a:ln>
                            <a:noFill/>
                          </a:ln>
                          <a:solidFill>
                            <a:srgbClr val="FF9900"/>
                          </a:solidFill>
                          <a:effectLst/>
                          <a:latin typeface="Arial" charset="0"/>
                          <a:cs typeface="Arial" charset="0"/>
                        </a:rPr>
                        <a:t> الرسول (</a:t>
                      </a:r>
                      <a:r>
                        <a:rPr kumimoji="0" lang="en-US" sz="3600" b="0" i="0" u="sng" strike="noStrike" cap="none" normalizeH="0" baseline="0">
                          <a:ln>
                            <a:noFill/>
                          </a:ln>
                          <a:solidFill>
                            <a:srgbClr val="FF9900"/>
                          </a:solidFill>
                          <a:effectLst/>
                          <a:latin typeface="Arial" charset="0"/>
                          <a:cs typeface="Arial" charset="0"/>
                        </a:rPr>
                        <a:t>1:12-21</a:t>
                      </a:r>
                      <a:r>
                        <a:rPr kumimoji="0" lang="ar-SA" sz="40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endParaRPr kumimoji="0" lang="fr-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2769" name="Rectangle 17"/>
          <p:cNvSpPr>
            <a:spLocks noGrp="1" noChangeArrowheads="1"/>
          </p:cNvSpPr>
          <p:nvPr>
            <p:ph type="ctrTitle"/>
          </p:nvPr>
        </p:nvSpPr>
        <p:spPr/>
        <p:txBody>
          <a:bodyPr/>
          <a:lstStyle/>
          <a:p>
            <a:r>
              <a:rPr lang="en-US"/>
              <a:t>8c</a:t>
            </a:r>
          </a:p>
        </p:txBody>
      </p:sp>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3778" name="Group 2"/>
          <p:cNvGraphicFramePr>
            <a:graphicFrameLocks noGrp="1"/>
          </p:cNvGraphicFramePr>
          <p:nvPr/>
        </p:nvGraphicFramePr>
        <p:xfrm>
          <a:off x="69850" y="0"/>
          <a:ext cx="9074150" cy="59499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كل واحد يجرّب اذا انجذب وانخدع من شهوته.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4815" name="Group 15"/>
          <p:cNvGraphicFramePr>
            <a:graphicFrameLocks noGrp="1"/>
          </p:cNvGraphicFramePr>
          <p:nvPr/>
        </p:nvGraphicFramePr>
        <p:xfrm>
          <a:off x="69850" y="0"/>
          <a:ext cx="9074150" cy="68470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تضلّوا يا اخوتي الاحباء.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837" name="Group 13"/>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6861" name="Group 13"/>
          <p:cNvGraphicFramePr>
            <a:graphicFrameLocks noGrp="1"/>
          </p:cNvGraphicFramePr>
          <p:nvPr/>
        </p:nvGraphicFramePr>
        <p:xfrm>
          <a:off x="69850" y="0"/>
          <a:ext cx="9074150" cy="590391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78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8898"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7688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689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689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0958" name="Group 14"/>
          <p:cNvGraphicFramePr>
            <a:graphicFrameLocks noGrp="1"/>
          </p:cNvGraphicFramePr>
          <p:nvPr/>
        </p:nvGraphicFramePr>
        <p:xfrm>
          <a:off x="69850" y="0"/>
          <a:ext cx="9074150" cy="6649022"/>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00"/>
                          </a:solidFill>
                          <a:effectLst/>
                          <a:latin typeface="Arial" charset="0"/>
                          <a:cs typeface="Arial" charset="0"/>
                        </a:rPr>
                        <a:t>19:11-20)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70959" name="Rectangle 15"/>
          <p:cNvSpPr>
            <a:spLocks noGrp="1" noChangeArrowheads="1"/>
          </p:cNvSpPr>
          <p:nvPr>
            <p:ph type="ctrTitle"/>
          </p:nvPr>
        </p:nvSpPr>
        <p:spPr/>
        <p:txBody>
          <a:bodyPr/>
          <a:lstStyle/>
          <a:p>
            <a:r>
              <a:rPr lang="en-US"/>
              <a:t>8a</a:t>
            </a:r>
          </a:p>
        </p:txBody>
      </p:sp>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1985" name="Group 17"/>
          <p:cNvGraphicFramePr>
            <a:graphicFrameLocks noGrp="1"/>
          </p:cNvGraphicFramePr>
          <p:nvPr/>
        </p:nvGraphicFramePr>
        <p:xfrm>
          <a:off x="69850" y="0"/>
          <a:ext cx="9074150" cy="686155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a:ln>
                            <a:noFill/>
                          </a:ln>
                          <a:solidFill>
                            <a:schemeClr val="bg1"/>
                          </a:solidFill>
                          <a:effectLst/>
                          <a:latin typeface="Arial" charset="0"/>
                          <a:cs typeface="Arial" charset="0"/>
                        </a:rPr>
                        <a:t>كهنة الذين فعلوا هذا.</a:t>
                      </a:r>
                      <a:endParaRPr kumimoji="0" lang="ar-EG" sz="29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3005" name="Group 13"/>
          <p:cNvGraphicFramePr>
            <a:graphicFrameLocks noGrp="1"/>
          </p:cNvGraphicFramePr>
          <p:nvPr/>
        </p:nvGraphicFramePr>
        <p:xfrm>
          <a:off x="69850" y="115888"/>
          <a:ext cx="9074150" cy="644271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4029" name="Group 13"/>
          <p:cNvGraphicFramePr>
            <a:graphicFrameLocks noGrp="1"/>
          </p:cNvGraphicFramePr>
          <p:nvPr/>
        </p:nvGraphicFramePr>
        <p:xfrm>
          <a:off x="69850" y="115888"/>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فوقع خوف على جميعهم وكان اسم الرب يسوع يتعظم.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053" name="Group 13"/>
          <p:cNvGraphicFramePr>
            <a:graphicFrameLocks noGrp="1"/>
          </p:cNvGraphicFramePr>
          <p:nvPr/>
        </p:nvGraphicFramePr>
        <p:xfrm>
          <a:off x="69850" y="44450"/>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60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709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81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9153" name="Group 17"/>
          <p:cNvGraphicFramePr>
            <a:graphicFrameLocks noGrp="1"/>
          </p:cNvGraphicFramePr>
          <p:nvPr/>
        </p:nvGraphicFramePr>
        <p:xfrm>
          <a:off x="69850" y="0"/>
          <a:ext cx="9074150" cy="6445632"/>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1:1</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1:1</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1:1</a:t>
                      </a:r>
                      <a:endParaRPr kumimoji="0" lang="en-GB"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79154" name="Rectangle 18"/>
          <p:cNvSpPr>
            <a:spLocks noGrp="1" noChangeArrowheads="1"/>
          </p:cNvSpPr>
          <p:nvPr>
            <p:ph type="ctrTitle"/>
          </p:nvPr>
        </p:nvSpPr>
        <p:spPr/>
        <p:txBody>
          <a:bodyPr/>
          <a:lstStyle/>
          <a:p>
            <a:r>
              <a:rPr lang="en-US"/>
              <a:t>8pg</a:t>
            </a:r>
          </a:p>
        </p:txBody>
      </p:sp>
      <p:sp>
        <p:nvSpPr>
          <p:cNvPr id="16" name="Text Box 29">
            <a:hlinkClick r:id="" action="ppaction://macro?name=LetThemExaltHimForBishop"/>
          </p:cNvPr>
          <p:cNvSpPr txBox="1">
            <a:spLocks noChangeArrowheads="1"/>
          </p:cNvSpPr>
          <p:nvPr/>
        </p:nvSpPr>
        <p:spPr bwMode="auto">
          <a:xfrm>
            <a:off x="7412665"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0175" name="Group 15"/>
          <p:cNvGraphicFramePr>
            <a:graphicFrameLocks noGrp="1"/>
          </p:cNvGraphicFramePr>
          <p:nvPr/>
        </p:nvGraphicFramePr>
        <p:xfrm>
          <a:off x="69850" y="115888"/>
          <a:ext cx="9074150" cy="6194426"/>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4:23-25 &amp;5:1-16</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80176" name="Rectangle 16"/>
          <p:cNvSpPr>
            <a:spLocks noGrp="1" noChangeArrowheads="1"/>
          </p:cNvSpPr>
          <p:nvPr>
            <p:ph type="ctrTitle"/>
          </p:nvPr>
        </p:nvSpPr>
        <p:spPr/>
        <p:txBody>
          <a:bodyPr/>
          <a:lstStyle/>
          <a:p>
            <a:r>
              <a:rPr lang="en-US"/>
              <a:t>8g</a:t>
            </a:r>
          </a:p>
        </p:txBody>
      </p:sp>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1198" name="Group 14"/>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 فذاع خبره في جميع سورية.فاحضروا اليه جميع السقماء المصابين بامراض واوجاع مختلفة والمجانين والمصروعين والمفلوجين فشفاهم.</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2221" name="Group 13"/>
          <p:cNvGraphicFramePr>
            <a:graphicFrameLocks noGrp="1"/>
          </p:cNvGraphicFramePr>
          <p:nvPr/>
        </p:nvGraphicFramePr>
        <p:xfrm>
          <a:off x="179388" y="115888"/>
          <a:ext cx="8964612" cy="5987098"/>
        </p:xfrm>
        <a:graphic>
          <a:graphicData uri="http://schemas.openxmlformats.org/drawingml/2006/table">
            <a:tbl>
              <a:tblPr rtl="1"/>
              <a:tblGrid>
                <a:gridCol w="4284662">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ولما رأى الجموع صعد الى الجبل.فلما جلس تقدم اليه تلاميذه.</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3245" name="Group 13"/>
          <p:cNvGraphicFramePr>
            <a:graphicFrameLocks noGrp="1"/>
          </p:cNvGraphicFramePr>
          <p:nvPr/>
        </p:nvGraphicFramePr>
        <p:xfrm>
          <a:off x="69850" y="0"/>
          <a:ext cx="9074150" cy="627475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ففتح فاه وعلمهم قائلا.</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طوبى للمساكين بالروح.لان لهم ملكوت السموات. طوبى للحزانى</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لانهم يتعزون. طوبى للودعاء</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لانهم يرثون الارض.</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:3 Heureux les pauvres en esprit, car le royaume des cieux est à eux !4  Heureux ceux qui pleurent, car ils seront consolés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4269" name="Group 13"/>
          <p:cNvGraphicFramePr>
            <a:graphicFrameLocks noGrp="1"/>
          </p:cNvGraphicFramePr>
          <p:nvPr/>
        </p:nvGraphicFramePr>
        <p:xfrm>
          <a:off x="69850" y="0"/>
          <a:ext cx="9074150" cy="598709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طوبى للجياع والعطاش الى البر.لانهم يشبعون.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طوبى للرحماء</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لانهم يرحمون.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طوبى للانقياء القلب.لانهم يعاينون الله.</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282" name="Group 2"/>
          <p:cNvGraphicFramePr>
            <a:graphicFrameLocks noGrp="1"/>
          </p:cNvGraphicFramePr>
          <p:nvPr/>
        </p:nvGraphicFramePr>
        <p:xfrm>
          <a:off x="69850" y="0"/>
          <a:ext cx="9074150" cy="602456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Heureux ceux qui procurent la paix, car ils seront appelés fils de Dieu !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6306" name="Group 2"/>
          <p:cNvGraphicFramePr>
            <a:graphicFrameLocks noGrp="1"/>
          </p:cNvGraphicFramePr>
          <p:nvPr/>
        </p:nvGraphicFramePr>
        <p:xfrm>
          <a:off x="69850" y="0"/>
          <a:ext cx="9074150" cy="694944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serez–vous, lorsqu’on vous insultera, qu’on vous persécutera et qu’on répandra sur vous toute sorte de mal, à cause de moi.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7330" name="Group 2"/>
          <p:cNvGraphicFramePr>
            <a:graphicFrameLocks noGrp="1"/>
          </p:cNvGraphicFramePr>
          <p:nvPr/>
        </p:nvGraphicFramePr>
        <p:xfrm>
          <a:off x="69850" y="0"/>
          <a:ext cx="9074150" cy="652272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لا يمكن ان تخفى مدينة موضوعة على جبل.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fr-FR" sz="2800" b="0" i="0" u="none" strike="noStrike" cap="none" normalizeH="0" baseline="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8354" name="Group 2"/>
          <p:cNvGraphicFramePr>
            <a:graphicFrameLocks noGrp="1"/>
          </p:cNvGraphicFramePr>
          <p:nvPr/>
        </p:nvGraphicFramePr>
        <p:xfrm>
          <a:off x="69850" y="0"/>
          <a:ext cx="9074150" cy="6856224"/>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On n’allume pas une lampe pour la mettre sous le boisseau, mais on la met sur le chandelier, et elle brille pour tous ceux qui sont dans la maison. 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93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0410" name="Group 10"/>
          <p:cNvGraphicFramePr>
            <a:graphicFrameLocks noGrp="1"/>
          </p:cNvGraphicFramePr>
          <p:nvPr/>
        </p:nvGraphicFramePr>
        <p:xfrm>
          <a:off x="539750" y="476250"/>
          <a:ext cx="8137525" cy="511454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Ninth day of month of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(Thirty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التاسع من شهر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اليوم الثلاثون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برمودة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1" i="0" u="none" strike="noStrike" cap="none" normalizeH="0" baseline="0">
                          <a:ln>
                            <a:noFill/>
                          </a:ln>
                          <a:solidFill>
                            <a:srgbClr val="FF9900"/>
                          </a:solidFill>
                          <a:effectLst/>
                          <a:latin typeface="Arial" charset="0"/>
                          <a:cs typeface="Arial" charset="0"/>
                        </a:rPr>
                        <a:t>Neuvième</a:t>
                      </a:r>
                      <a:r>
                        <a:rPr kumimoji="0" lang="en-US" sz="3200" b="1" i="0" u="none" strike="noStrike" cap="none" normalizeH="0" baseline="0">
                          <a:ln>
                            <a:noFill/>
                          </a:ln>
                          <a:solidFill>
                            <a:srgbClr val="FF9900"/>
                          </a:solidFill>
                          <a:effectLst/>
                          <a:latin typeface="Arial" charset="0"/>
                          <a:cs typeface="Arial" charset="0"/>
                        </a:rPr>
                        <a:t> jour </a:t>
                      </a:r>
                      <a:r>
                        <a:rPr kumimoji="0" lang="fr-CA" sz="3200" b="1" i="0" u="none" strike="noStrike" cap="none" normalizeH="0" baseline="0">
                          <a:ln>
                            <a:noFill/>
                          </a:ln>
                          <a:solidFill>
                            <a:srgbClr val="FF9900"/>
                          </a:solidFill>
                          <a:effectLst/>
                          <a:latin typeface="Arial" charset="0"/>
                          <a:cs typeface="Arial" charset="0"/>
                        </a:rPr>
                        <a:t>du mois du</a:t>
                      </a:r>
                      <a:r>
                        <a:rPr kumimoji="0" lang="en-US" sz="3200" b="1" i="0" u="none" strike="noStrike" cap="none" normalizeH="0" baseline="0">
                          <a:ln>
                            <a:noFill/>
                          </a:ln>
                          <a:solidFill>
                            <a:srgbClr val="FF9900"/>
                          </a:solidFill>
                          <a:effectLst/>
                          <a:latin typeface="Arial" charset="0"/>
                          <a:cs typeface="Arial" charset="0"/>
                        </a:rPr>
                        <a:t> Abib</a:t>
                      </a:r>
                      <a:r>
                        <a:rPr kumimoji="0" lang="ar-KW" sz="3200" b="1" i="0" u="none" strike="noStrike" cap="none" normalizeH="0" baseline="0">
                          <a:ln>
                            <a:noFill/>
                          </a:ln>
                          <a:solidFill>
                            <a:srgbClr val="FF9900"/>
                          </a:solidFill>
                          <a:effectLst/>
                          <a:latin typeface="Arial" charset="0"/>
                          <a:cs typeface="Arial" charset="0"/>
                        </a:rPr>
                        <a:t> </a:t>
                      </a: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r>
                        <a:rPr kumimoji="0" lang="fr-CA" sz="3200" b="0" i="0" u="none" strike="noStrike" cap="none" normalizeH="0" baseline="0">
                          <a:ln>
                            <a:noFill/>
                          </a:ln>
                          <a:solidFill>
                            <a:srgbClr val="FF9900"/>
                          </a:solidFill>
                          <a:effectLst/>
                          <a:latin typeface="Arial" charset="0"/>
                          <a:cs typeface="Arial" charset="0"/>
                        </a:rPr>
                        <a:t>Trentième  jour du mois de </a:t>
                      </a:r>
                      <a:r>
                        <a:rPr kumimoji="0" lang="en-US" sz="3200" b="0" i="0" u="none" strike="noStrike" cap="none" normalizeH="0" baseline="0">
                          <a:ln>
                            <a:noFill/>
                          </a:ln>
                          <a:solidFill>
                            <a:srgbClr val="FF9900"/>
                          </a:solidFill>
                          <a:effectLst/>
                          <a:latin typeface="Arial" charset="0"/>
                          <a:cs typeface="Arial" charset="0"/>
                        </a:rPr>
                        <a:t>Baramudah )</a:t>
                      </a: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1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7914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2462" name="Group 14"/>
          <p:cNvGraphicFramePr>
            <a:graphicFrameLocks noGrp="1"/>
          </p:cNvGraphicFramePr>
          <p:nvPr/>
        </p:nvGraphicFramePr>
        <p:xfrm>
          <a:off x="34925" y="76200"/>
          <a:ext cx="9001125" cy="6224970"/>
        </p:xfrm>
        <a:graphic>
          <a:graphicData uri="http://schemas.openxmlformats.org/drawingml/2006/table">
            <a:tbl>
              <a:tblPr rtl="1"/>
              <a:tblGrid>
                <a:gridCol w="4083050">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40 : 9 , 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بشَّرتُ بعدلِكَ في جماعةٍ عظيمةٍ. هوذا لا أمنعُ شفتيَّ. وأقامَ على الصَّخرة رجليَّ. وسهَّل خطواتي.</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Dans la grande assemblée, j'ai annoncé ta justice; non je ne retiens pas mes lèvres.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I have proclaimed the good news of righteousness In the great assembly; Indeed, I do not restrain my lips.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And set my feet upon a rock, And established my steps.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2463" name="Rectangle 15"/>
          <p:cNvSpPr>
            <a:spLocks noGrp="1" noChangeArrowheads="1"/>
          </p:cNvSpPr>
          <p:nvPr>
            <p:ph type="ctrTitle"/>
          </p:nvPr>
        </p:nvSpPr>
        <p:spPr/>
        <p:txBody>
          <a:bodyPr/>
          <a:lstStyle/>
          <a:p>
            <a:r>
              <a:rPr lang="en-US"/>
              <a:t>9pv</a:t>
            </a:r>
          </a:p>
        </p:txBody>
      </p:sp>
      <p:sp>
        <p:nvSpPr>
          <p:cNvPr id="16" name="Text Box 29">
            <a:hlinkClick r:id="" action="ppaction://macro?name=LetThemExaltHimForBishop"/>
          </p:cNvPr>
          <p:cNvSpPr txBox="1">
            <a:spLocks noChangeArrowheads="1"/>
          </p:cNvSpPr>
          <p:nvPr/>
        </p:nvSpPr>
        <p:spPr bwMode="auto">
          <a:xfrm>
            <a:off x="7412665"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3474" name="Group 2"/>
          <p:cNvGraphicFramePr>
            <a:graphicFrameLocks noGrp="1"/>
          </p:cNvGraphicFramePr>
          <p:nvPr/>
        </p:nvGraphicFramePr>
        <p:xfrm>
          <a:off x="107950" y="-26988"/>
          <a:ext cx="9001125" cy="626110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( 6 : 6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يطوفُ القُرى المُحيطة يُعلِّمُ. ودعا الاثنى عشر وابتدأ يُرسلهم اثنين اثنين، وأعطاهم سُلطاناً على الأرواح النَّجسة،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parcourait les villages des environs en enseignant. 7 Il fait venir les Douze. Et il commença à les envoyer deux par deux, leur donnant autorité sur les esprits impurs.</a:t>
                      </a:r>
                      <a:r>
                        <a:rPr kumimoji="0" lang="fr-FR"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He went about the villages in a circuit, teaching 7 And He called the twelve to Himself, and began to send them out two by two, and gave them power over unclean spirits.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3485" name="Rectangle 13"/>
          <p:cNvSpPr>
            <a:spLocks noGrp="1" noChangeArrowheads="1"/>
          </p:cNvSpPr>
          <p:nvPr>
            <p:ph type="ctrTitle"/>
          </p:nvPr>
        </p:nvSpPr>
        <p:spPr/>
        <p:txBody>
          <a:bodyPr/>
          <a:lstStyle/>
          <a:p>
            <a:r>
              <a:rPr lang="en-US"/>
              <a:t>9v</a:t>
            </a:r>
          </a:p>
        </p:txBody>
      </p:sp>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4498" name="Group 2"/>
          <p:cNvGraphicFramePr>
            <a:graphicFrameLocks noGrp="1"/>
          </p:cNvGraphicFramePr>
          <p:nvPr/>
        </p:nvGraphicFramePr>
        <p:xfrm>
          <a:off x="34925" y="0"/>
          <a:ext cx="9074150" cy="6274753"/>
        </p:xfrm>
        <a:graphic>
          <a:graphicData uri="http://schemas.openxmlformats.org/drawingml/2006/table">
            <a:tbl>
              <a:tblPr rtl="1"/>
              <a:tblGrid>
                <a:gridCol w="4841875">
                  <a:extLst>
                    <a:ext uri="{9D8B030D-6E8A-4147-A177-3AD203B41FA5}">
                      <a16:colId xmlns:a16="http://schemas.microsoft.com/office/drawing/2014/main" val="20000"/>
                    </a:ext>
                  </a:extLst>
                </a:gridCol>
                <a:gridCol w="4232275">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وأوصاهم أن لا يحملوا شيئاً معهُم في الطَّريق غير عصاً فقط، ولا خُبزاً ولا مزوداً ولا نُحاساً في مناطقهم. بل يكونوا مشدودين بنعالٍ، ولا يلبسوا ثوبين. وقال لهم: " حيثما دخلتُم بيتاً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Il leur ordonna de ne rien prendre pour la route, sauf un bâton: pas de pain, pas de sac, pas de monnaie dans la ceinture, 9 mais pour chaussures des sandales, "et ne mettez pas deux tuniques".10 Il leur disait: "Si, quelque part, vous entrez dans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He commanded them to take nothing for the journey except a staff--no bag, no bread, no copper in their money belts-- 9 but to wear sandals, and not to put on two tunics. 10 Also He said to them, In whatever place you enter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534" name="Group 14"/>
          <p:cNvGraphicFramePr>
            <a:graphicFrameLocks noGrp="1"/>
          </p:cNvGraphicFramePr>
          <p:nvPr/>
        </p:nvGraphicFramePr>
        <p:xfrm>
          <a:off x="34925" y="0"/>
          <a:ext cx="9074150" cy="6827520"/>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فأقيموا فيه حتَّى تخرجوا من هناك. وكل موضع لا يقبلكم ولا يَسـمعُ لكم، فبينما أنتم خارجون منه انفُضوا الغبـار الذي تحت أرجـلكم شهادةً عليهم. الحقَّ أقول لكم: ستكون لسدوم وعمورة يوم الدِّين راحة أكثر ممَّا لتلك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demeurez-y jusqu'à ce que vous quittiez l'endroit. 11 Si une localité ne vous accueille pas et si l'on ne vous écoute pas, en partant de là, secouez la poussière de vos pieds: ils auront là un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stay there till you depart from that place. 11 And whoever will not receive you nor hear you, when you depart from there, shake off the dust under your feet as a testimony against them. Assuredly, I say to you, it will be more tolerable for Sodom and Gomorrah in the day of judgment than for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6546" name="Group 2"/>
          <p:cNvGraphicFramePr>
            <a:graphicFrameLocks noGrp="1"/>
          </p:cNvGraphicFramePr>
          <p:nvPr/>
        </p:nvGraphicFramePr>
        <p:xfrm>
          <a:off x="34925" y="44450"/>
          <a:ext cx="9145588" cy="57292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فخرجوا وصاروا يكرزون أن يتوبوا. وأخرجوا شياطين كثيرةً، ودهنوا بزيتٍ مرضى كثيرين فشفوهُم.</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partirent et ils proclamèrent qu'il fallait se convertir. Ils chassaient beaucoup de démons, ils faisaient des onctions d'huile à beaucoup de malades et ils les guérissaient.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they went out and preached that people should repent. 13 And they cast out many demons, and anointed with oil many who were sick, and healed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75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7975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8594" name="Group 2"/>
          <p:cNvGraphicFramePr>
            <a:graphicFrameLocks noGrp="1"/>
          </p:cNvGraphicFramePr>
          <p:nvPr/>
        </p:nvGraphicFramePr>
        <p:xfrm>
          <a:off x="0" y="44450"/>
          <a:ext cx="9180513" cy="6108192"/>
        </p:xfrm>
        <a:graphic>
          <a:graphicData uri="http://schemas.openxmlformats.org/drawingml/2006/table">
            <a:tbl>
              <a:tblPr rtl="1"/>
              <a:tblGrid>
                <a:gridCol w="4456113">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105:1, 2-3</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اعترفوا للربِّ وادعوا بِاسمه. نادوا في الأُمَم بأعمالِه. حدِّثوا بجميع عجائبه. افتخروا بِاسمه القُدوس.</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Soyez fiers de son saint nom,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Talk of all His wondrous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8605" name="Rectangle 13"/>
          <p:cNvSpPr>
            <a:spLocks noGrp="1" noChangeArrowheads="1"/>
          </p:cNvSpPr>
          <p:nvPr>
            <p:ph type="ctrTitle"/>
          </p:nvPr>
        </p:nvSpPr>
        <p:spPr/>
        <p:txBody>
          <a:bodyPr/>
          <a:lstStyle/>
          <a:p>
            <a:r>
              <a:rPr lang="en-US"/>
              <a:t>9pm</a:t>
            </a:r>
          </a:p>
        </p:txBody>
      </p:sp>
      <p:sp>
        <p:nvSpPr>
          <p:cNvPr id="16" name="Text Box 29">
            <a:hlinkClick r:id="" action="ppaction://macro?name=LetThemExaltHimForBishop"/>
          </p:cNvPr>
          <p:cNvSpPr txBox="1">
            <a:spLocks noChangeArrowheads="1"/>
          </p:cNvSpPr>
          <p:nvPr/>
        </p:nvSpPr>
        <p:spPr bwMode="auto">
          <a:xfrm>
            <a:off x="7412665"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9630" name="Group 14"/>
          <p:cNvGraphicFramePr>
            <a:graphicFrameLocks noGrp="1"/>
          </p:cNvGraphicFramePr>
          <p:nvPr/>
        </p:nvGraphicFramePr>
        <p:xfrm>
          <a:off x="0" y="44450"/>
          <a:ext cx="9180513" cy="6793992"/>
        </p:xfrm>
        <a:graphic>
          <a:graphicData uri="http://schemas.openxmlformats.org/drawingml/2006/table">
            <a:tbl>
              <a:tblPr rtl="1"/>
              <a:tblGrid>
                <a:gridCol w="4537075">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( 10 : 17 – 30 )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خارجٌ على الطَّريق، أسرع واحدٌ وجثا على ركبتيهِ وسأله: " أيُّها المُعلِّم الصَّالح، ماذا أعمل لأرثَ الحياة الأبديَّة؟ " فقال له يسوعُ:    " لماذا تدعوني صالِحاً؟ ليسَ أحدٌ صالِحاً إلاَّ واحدٌ وهو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974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Comme il se mettait en route, quelqu'un vint en courant et se jeta à genoux devant lui; il lui demandait: "Bon Maître, que dois-je faire pour recevoir la vie éternelle en partage?" 18 Jésus lui dit: "Pourquoi m'appelles-tu bon? Nul n'est bon que Dieu seul.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18 So Jesus said to him, Why do you call Me good? No one is good but One, that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9631" name="Rectangle 15"/>
          <p:cNvSpPr>
            <a:spLocks noGrp="1" noChangeArrowheads="1"/>
          </p:cNvSpPr>
          <p:nvPr>
            <p:ph type="ctrTitle"/>
          </p:nvPr>
        </p:nvSpPr>
        <p:spPr/>
        <p:txBody>
          <a:bodyPr/>
          <a:lstStyle/>
          <a:p>
            <a:r>
              <a:rPr lang="en-US"/>
              <a:t>9m</a:t>
            </a:r>
          </a:p>
        </p:txBody>
      </p:sp>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0653" name="Group 13"/>
          <p:cNvGraphicFramePr>
            <a:graphicFrameLocks noGrp="1"/>
          </p:cNvGraphicFramePr>
          <p:nvPr/>
        </p:nvGraphicFramePr>
        <p:xfrm>
          <a:off x="0" y="115888"/>
          <a:ext cx="9109075" cy="6766560"/>
        </p:xfrm>
        <a:graphic>
          <a:graphicData uri="http://schemas.openxmlformats.org/drawingml/2006/table">
            <a:tbl>
              <a:tblPr rtl="1"/>
              <a:tblGrid>
                <a:gridCol w="4765675">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 تعرف الوصايا: لا تقتُل. لا تزن. لا تسرق. لا تشهد بالزُّور. لا تظلم. أَكرم أباك وأُمَّك ". فقال له:" يا مُعلِّم هذه كلُّها حفظتُها مُنذ حداثتى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connais les commandements: Tu ne commettras pas de meurtre, tu ne commettras pas d'adultère, tu ne voleras pas, tu  ne porteras pas de faux témoignage, tu ne feras de tort à personne, honore ton père et ta mère. 20 L'homme lui dit: "Maître, tout cela, je l'ai observé dès ma jeunesse."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1677" name="Group 13"/>
          <p:cNvGraphicFramePr>
            <a:graphicFrameLocks noGrp="1"/>
          </p:cNvGraphicFramePr>
          <p:nvPr/>
        </p:nvGraphicFramePr>
        <p:xfrm>
          <a:off x="107950" y="44450"/>
          <a:ext cx="8928100" cy="6827520"/>
        </p:xfrm>
        <a:graphic>
          <a:graphicData uri="http://schemas.openxmlformats.org/drawingml/2006/table">
            <a:tbl>
              <a:tblPr rtl="1"/>
              <a:tblGrid>
                <a:gridCol w="40830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إليه يسوع وأَحبَّه، وقال له: " أتُريد أن تكون كاملاً يعوزك شيءٌ واحدٌ. اذهب وبع كل مـالك وأعطه للمسـاكين، فتربح لك كنزٌاً في السَّـماء، وتعالَ اتبعني حاملاً الصَّليب ". أمَّا هو فاغتمَّ على القول ومضى حزيناً لأنَّه كان ذا أموالٍ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"Une seule chose te manque: va, ce que tu as vends-le, donne-le aux pauvres et tu auras un trésor dans le ciel; puis viens, suis-moi. 22 Mais à cette parole, il s'assombrit et il s'en alla tout triste, car il avait de grands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22 But he was sad at this word, and went away sorrowful, for he had great possessions.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2702" name="Group 14"/>
          <p:cNvGraphicFramePr>
            <a:graphicFrameLocks noGrp="1"/>
          </p:cNvGraphicFramePr>
          <p:nvPr/>
        </p:nvGraphicFramePr>
        <p:xfrm>
          <a:off x="107950" y="76200"/>
          <a:ext cx="9001125" cy="6766560"/>
        </p:xfrm>
        <a:graphic>
          <a:graphicData uri="http://schemas.openxmlformats.org/drawingml/2006/table">
            <a:tbl>
              <a:tblPr rtl="1"/>
              <a:tblGrid>
                <a:gridCol w="4460875">
                  <a:extLst>
                    <a:ext uri="{9D8B030D-6E8A-4147-A177-3AD203B41FA5}">
                      <a16:colId xmlns:a16="http://schemas.microsoft.com/office/drawing/2014/main" val="20000"/>
                    </a:ext>
                  </a:extLst>
                </a:gridCol>
                <a:gridCol w="454025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يسوع وقال لتلاميذه: " ما أعسر دخول ذوي الأموال إلى ملكوت الله! " فخاف التَّلاميذ من الكلام. فأجابهم يسوع أيضاً وقال: " يا بَنيَّ، ما أعسر دخول المُتَّكلين على الأموال إلى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Regardant autour de lui, Jésus dit à ses disciples: "Qu'il sera difficile à ceux qui ont les richesses d'entrer dans le Royaume de Dieu! 24 Les disciples étaient déconcertés par ces paroles. Mais Jésus leur répète: "Mes enfants, qu'il est difficile d'entrer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Jesus looked around and said to His disciples, How hard it is for those who have riches to enter the kingdom of God! 24 And the disciples were astonished at His words. But Jesus answered again and said to them, Children, how hard it is for those who trust in riches to enter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3727" name="Group 15"/>
          <p:cNvGraphicFramePr>
            <a:graphicFrameLocks noGrp="1"/>
          </p:cNvGraphicFramePr>
          <p:nvPr/>
        </p:nvGraphicFramePr>
        <p:xfrm>
          <a:off x="107950" y="44450"/>
          <a:ext cx="9001125" cy="6766560"/>
        </p:xfrm>
        <a:graphic>
          <a:graphicData uri="http://schemas.openxmlformats.org/drawingml/2006/table">
            <a:tbl>
              <a:tblPr rtl="1"/>
              <a:tblGrid>
                <a:gridCol w="4689475">
                  <a:extLst>
                    <a:ext uri="{9D8B030D-6E8A-4147-A177-3AD203B41FA5}">
                      <a16:colId xmlns:a16="http://schemas.microsoft.com/office/drawing/2014/main" val="20000"/>
                    </a:ext>
                  </a:extLst>
                </a:gridCol>
                <a:gridCol w="4311650">
                  <a:extLst>
                    <a:ext uri="{9D8B030D-6E8A-4147-A177-3AD203B41FA5}">
                      <a16:colId xmlns:a16="http://schemas.microsoft.com/office/drawing/2014/main" val="20001"/>
                    </a:ext>
                  </a:extLst>
                </a:gridCol>
              </a:tblGrid>
              <a:tr h="1327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مرور جمل من ثَقب إبرةٍ أيسر من أن يدخل غنيٌّ إلى ملكوت الله! " فبُهتوا إلى الغاية قائلين له : " مَن يستطيع أن يَخلُص؟ " فنظر إليهم يسوع وقال: " عند النَّاس غير مُستطاع،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est plus facile à un chameau de passer par le trou d'une aiguille qu'à un riche d'entrer dans le Royaume de Dieu. 26 Ils étaient de plus en plus impressionnés; ils se disaient entre eux: "Alors qui peut être sauvé? 27 Fixant sur eux son regard, Jésus dit: "Aux hommes, c'est impossible,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It is easier for a camel to go through the eye of a needle than for a rich man to enter the kingdom of God. 26 And they were greatly astonished, saying among themselves, Who then can be saved? 27 But Jesus looked at them and said, With men it is impossible,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4751" name="Group 15"/>
          <p:cNvGraphicFramePr>
            <a:graphicFrameLocks noGrp="1"/>
          </p:cNvGraphicFramePr>
          <p:nvPr/>
        </p:nvGraphicFramePr>
        <p:xfrm>
          <a:off x="0" y="76200"/>
          <a:ext cx="9067800" cy="6642037"/>
        </p:xfrm>
        <a:graphic>
          <a:graphicData uri="http://schemas.openxmlformats.org/drawingml/2006/table">
            <a:tbl>
              <a:tblPr rtl="1"/>
              <a:tblGrid>
                <a:gridCol w="42227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639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ليس عند الله، لأنَّ كلَّ شىءٍ مستطاعٌ عند الله ". وابتدأ بُطرس يقول له: " ها نحنُ قد تركنا كلَّ شىءٍ وتبعناك ". فأجاب يسوع وقال: " الحقَّ أقولُ لكُم: ليس أحدٌ ترك بيتاً أو إخوةً أو أخواتٍ أو أباً أو أُمَّاً أو امرأةً أو أولاداً أو حقولاً،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7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pas à Dieu, car tout est possible à Dieu. 28 Pierre se mit à lui dire: "Eh bien! nous, nous avons tout laissé pour te suivre. 29 Jésus lui dit: "En vérité, je vous le déclare, personne n'aura laissé maison, frères, soeurs, mère, père, enfants ou champs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not with God; for with God all things are possible.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Peter began to say to Him, See, we have left all and followed You. 29 So Jesus answered and said, Assuredly, I say to you, there is no one who has left house or brothers or sisters or father or mother or wife or children or lands,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5762" name="Group 2"/>
          <p:cNvGraphicFramePr>
            <a:graphicFrameLocks noGrp="1"/>
          </p:cNvGraphicFramePr>
          <p:nvPr/>
        </p:nvGraphicFramePr>
        <p:xfrm>
          <a:off x="0" y="115888"/>
          <a:ext cx="9036050" cy="6028182"/>
        </p:xfrm>
        <a:graphic>
          <a:graphicData uri="http://schemas.openxmlformats.org/drawingml/2006/table">
            <a:tbl>
              <a:tblPr rtl="1"/>
              <a:tblGrid>
                <a:gridCol w="4751387">
                  <a:extLst>
                    <a:ext uri="{9D8B030D-6E8A-4147-A177-3AD203B41FA5}">
                      <a16:colId xmlns:a16="http://schemas.microsoft.com/office/drawing/2014/main" val="20000"/>
                    </a:ext>
                  </a:extLst>
                </a:gridCol>
                <a:gridCol w="428466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لأجلي ولأجل الإنجيل، إلاَّ ويأخُذ مئَة ضعفٍ الآن في هذا الزَّمان، بيوتاً وإخوةً وأخواتٍ وأُمَّهاتٍ وأولاداً وحقولاً، مع اضطهاداتٍ، وفي الدَّهر الآتي الحياة الأبديَّة ".</a:t>
                      </a:r>
                      <a:r>
                        <a:rPr kumimoji="0" lang="ar-EG" sz="3200" b="0"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à cause de moi et à cause de l'Évangile, 30 sans recevoir au centuple maintenant, en ce temps-ci, maisons, frères, </a:t>
                      </a:r>
                      <a:r>
                        <a:rPr kumimoji="0" lang="fr-FR" sz="2800" b="0" i="0" u="none" strike="noStrike" cap="none" normalizeH="0" baseline="0" dirty="0" err="1">
                          <a:ln>
                            <a:noFill/>
                          </a:ln>
                          <a:solidFill>
                            <a:schemeClr val="bg1"/>
                          </a:solidFill>
                          <a:effectLst/>
                          <a:latin typeface="Arial" charset="0"/>
                          <a:cs typeface="Arial" charset="0"/>
                        </a:rPr>
                        <a:t>soeurs</a:t>
                      </a:r>
                      <a:r>
                        <a:rPr kumimoji="0" lang="fr-FR" sz="2800" b="0" i="0" u="none" strike="noStrike" cap="none" normalizeH="0" baseline="0" dirty="0">
                          <a:ln>
                            <a:noFill/>
                          </a:ln>
                          <a:solidFill>
                            <a:schemeClr val="bg1"/>
                          </a:solidFill>
                          <a:effectLst/>
                          <a:latin typeface="Arial" charset="0"/>
                          <a:cs typeface="Arial" charset="0"/>
                        </a:rPr>
                        <a:t>, mères, enfants, et champs, avec des persécutions, et dans le monde à venir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My sake and the gospel's, 30 who shall not receive a hundredfold now in this time--houses and brothers and sisters and mothers and children and lands, with persecutions--and in the age to come,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67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8067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067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067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8847" name="Group 15"/>
          <p:cNvGraphicFramePr>
            <a:graphicFrameLocks noGrp="1"/>
          </p:cNvGraphicFramePr>
          <p:nvPr/>
        </p:nvGraphicFramePr>
        <p:xfrm>
          <a:off x="34925" y="44450"/>
          <a:ext cx="9001125"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الثانية إلى تلميذه تيموثاوس</a:t>
                      </a:r>
                      <a:r>
                        <a:rPr kumimoji="0" lang="ar-EG" sz="32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3:10-4:18</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فقد اتبعت تعليمي، ومثالي، ورسمي الأول، وإيماني، وأناتي، ومحبَّتي، وصبري، والاضطهادات، والآلام، التي أصابتني في أنطاكية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a:t>
                      </a:r>
                      <a:r>
                        <a:rPr kumimoji="0" lang="en-US" sz="3200" b="0" i="0" u="sng" strike="noStrike" cap="none" normalizeH="0" baseline="0">
                          <a:ln>
                            <a:noFill/>
                          </a:ln>
                          <a:solidFill>
                            <a:srgbClr val="FF9933"/>
                          </a:solidFill>
                          <a:effectLst/>
                          <a:latin typeface="Arial" charset="0"/>
                          <a:cs typeface="Times New Roman" pitchFamily="18" charset="0"/>
                        </a:rPr>
                        <a:t>3:10-4:18</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 11 les persécutions, les souffrances que j'ai connues à Antioche,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3:10-4:18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08848" name="Rectangle 16"/>
          <p:cNvSpPr>
            <a:spLocks noGrp="1" noChangeArrowheads="1"/>
          </p:cNvSpPr>
          <p:nvPr>
            <p:ph type="ctrTitle"/>
          </p:nvPr>
        </p:nvSpPr>
        <p:spPr/>
        <p:txBody>
          <a:bodyPr/>
          <a:lstStyle/>
          <a:p>
            <a:r>
              <a:rPr lang="en-US"/>
              <a:t>9p</a:t>
            </a:r>
          </a:p>
        </p:txBody>
      </p:sp>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9858" name="Group 2"/>
          <p:cNvGraphicFramePr>
            <a:graphicFrameLocks noGrp="1"/>
          </p:cNvGraphicFramePr>
          <p:nvPr/>
        </p:nvGraphicFramePr>
        <p:xfrm>
          <a:off x="34925" y="44450"/>
          <a:ext cx="9145588" cy="6900672"/>
        </p:xfrm>
        <a:graphic>
          <a:graphicData uri="http://schemas.openxmlformats.org/drawingml/2006/table">
            <a:tbl>
              <a:tblPr rtl="1"/>
              <a:tblGrid>
                <a:gridCol w="4837113">
                  <a:extLst>
                    <a:ext uri="{9D8B030D-6E8A-4147-A177-3AD203B41FA5}">
                      <a16:colId xmlns:a16="http://schemas.microsoft.com/office/drawing/2014/main" val="20000"/>
                    </a:ext>
                  </a:extLst>
                </a:gridCol>
                <a:gridCol w="43084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وإيقونيَّة ولسترة. وجميع الاضطهادات قد احتملتها! ومن جميعها أنقذني الربُّ. وجميع الذينَ يريدون أن يعيشوا بالتَّقوى في المسيح يسوع يضطهـدون. ولكن النَّاس الأشرار الخدَّاعين سيتقدَّمون في الشَّر، بالأكثر ضالِّين ومُضِلِّينَ.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Iconium, à Lystres. Quelles persécutions j'ai subies! Et de toutes le Seigneur m'a délivré! 12 D'ailleurs tous ceux qui veulent vivre avec piété dans le Christ Jésus seront persécutés.13 Quant aux hommes mauvais et aux imposteurs, ils progresseront dans le mal, trompant les autres et trompés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at Iconium, at Lystra--what persecutions I endured. And out of them all the Lord delivered me. 12 Yes, and all who desire to live godly in Christ Jesus will suffer persecution. 13 But evil men and impostors will grow worse and worse, deceiving and being deceived.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0882"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فاثبت على ما تعلَّمته وأيقنته، عارفاً ممَّن تعلَّمت. وأنكَ مُنذ الطُّفوليَّة تعرف الكُتب المُقدَّسة، القادرة أن تُحكِّمكَ للخلاص، بالإيمان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toi, demeure ferme dans ce que tu as appris et accepté comme certain: tu sais de qui tu l'as appris.15 Depuis ta tendre enfance tu connais les Saintes Écritures; elles ont le pouvoir de te communiquer la sagesse qui conduit au salut par la foi qui est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you must continue in the things which you have learned and been assured of, knowing from whom you have learned them, 15 and that from childhood you have known the Holy Scriptures, which are able to make you wise for salvation through faith which is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1906" name="Group 2"/>
          <p:cNvGraphicFramePr>
            <a:graphicFrameLocks noGrp="1"/>
          </p:cNvGraphicFramePr>
          <p:nvPr/>
        </p:nvGraphicFramePr>
        <p:xfrm>
          <a:off x="34925" y="44450"/>
          <a:ext cx="9145588" cy="6152134"/>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الكتب المُوحى بها من الله، نافعة للتَّعليم والتَّوبيخ، للتَّقويم والتَّأديب الذي في البرِّ، لكي يكون رجل الله مُستعدَّاً، ثابتاً في كل عمل 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 pour réfuter, pour redresser, pour éduquer dans la justice,17 afin que l'homme de Dieu soit accompli, équipé pour toute oeuvre bonne.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righteousness, 17 that the man of God may be complete, thoroughly equipped for every good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2930" name="Group 2"/>
          <p:cNvGraphicFramePr>
            <a:graphicFrameLocks noGrp="1"/>
          </p:cNvGraphicFramePr>
          <p:nvPr/>
        </p:nvGraphicFramePr>
        <p:xfrm>
          <a:off x="34925" y="44450"/>
          <a:ext cx="9145588" cy="64411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أشهد أمام الله والمسيح يسوع، الذي يَدين الأحياء والأموات، عند ظهوره وملكوته : اكرز بالكلمة. اعكف على ذلك في وقـتٍ مناسـبٍ وغيـر مناسبٍ. وبِّخ، عظ. انتهر بكل أناةٍ وتعليم.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t'adjure en présence de Dieu et du Christ Jésus, qui viendra juger les vivants et les morts, au nom de sa manifestation et de son Règne: 2 proclame la Parole, insiste à temps et à contretemps, reprends, menace, exhorte, toujours avec patience et souci d'enseigner.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charge you therefore before God and the Lord Jesus Christ, who will judge the living and the dead at His appearing and His kingdom: 2 Preach the word! Be ready in season and out of season. Convince, rebuke, exhort, with all longsuffering and teaching.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3954" name="Group 2"/>
          <p:cNvGraphicFramePr>
            <a:graphicFrameLocks noGrp="1"/>
          </p:cNvGraphicFramePr>
          <p:nvPr/>
        </p:nvGraphicFramePr>
        <p:xfrm>
          <a:off x="34925" y="44450"/>
          <a:ext cx="9145588" cy="6339840"/>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سيكون وقتٌ لا يقبلون فيه التَّعليم الصَّحيح، بل حسب شهواتهم الخاصَّة يجمعون لهم مُعلِّمين ويسدُّون آذانهم، فيصرفون مسمعهم عن الحقِّ، ويميلون إلى الخُرافات.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Viendra un temps, en effet, où certains ne supporteront plus la saine doctrine, mais, au gré de leurs propres désirs et l'oreille leur démangeant, s'entoureront de quantité de maîtres. 4 Ils détourneront leurs oreilles de la vérité, vers les fables ils se retourneront.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4 and they will turn their ears away from the truth, and be turned aside to fables.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4989" name="Group 13"/>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فاستيقظ في كل شيءٍ. واقبل الآلام. واعمل عمل المُبشِّر. تمِّم خدمتكَ. فإنِّى أنا أيضاً سوف أنتقل، ووقت انحلالي قد حضر. قد جاهدتُ الجهاد الحَسن، وأكملت السَّعي، وحفظت الإيمان،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toi cependant, sois sobre en toutes choses, supporte la souffrance, fais oeuvre d'évangéliste, remplis ton ministère.6 Pour moi, voici que je suis déjà offert en libation et le temps de mon départ est arrivé. 7 J'ai combattu le beau combat, j'ai achevé ma course, j'ai gardé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you be watchful in all things, endure afflictions, do the work of an evangelist, fulfill your ministry. 6 For I am already being poured out as a drink offering, and the time of my departure is at hand. 7 I have fought the good fight, I have finished the race, I have kept the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6013" name="Group 13"/>
          <p:cNvGraphicFramePr>
            <a:graphicFrameLocks noGrp="1"/>
          </p:cNvGraphicFramePr>
          <p:nvPr/>
        </p:nvGraphicFramePr>
        <p:xfrm>
          <a:off x="34925" y="44450"/>
          <a:ext cx="9145588" cy="6244209"/>
        </p:xfrm>
        <a:graphic>
          <a:graphicData uri="http://schemas.openxmlformats.org/drawingml/2006/table">
            <a:tbl>
              <a:tblPr rtl="1"/>
              <a:tblGrid>
                <a:gridCol w="4379913">
                  <a:extLst>
                    <a:ext uri="{9D8B030D-6E8A-4147-A177-3AD203B41FA5}">
                      <a16:colId xmlns:a16="http://schemas.microsoft.com/office/drawing/2014/main" val="20000"/>
                    </a:ext>
                  </a:extLst>
                </a:gridCol>
                <a:gridCol w="47656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وأخيراً قد وضِعَ لي إكليل البرِّ، الذي يهبه لي في ذلك اليوم، الربُّ الحاكم العادل، وليس لي وحدي فقط، بل ولجميع الذين يحبُّون ظهوره أيضاً. أسرع أن تأتى إلىَّ عاجلاً،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Dès maintenant m'est réservée la couronne de justice qu'en retour me donnera le Seigneur, en ce Jour-là, lui le juste juge; et non seulement à moi, 9 mais à tous ceux qui auront aimé sa manifestation.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there is laid up for me the crown of righteousness, which the Lord, the righteous Judge, will give to me on that Day, and not to me only but also to all who have loved His appearing. 9 Be diligent to come to me quickly;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7026" name="Group 2"/>
          <p:cNvGraphicFramePr>
            <a:graphicFrameLocks noGrp="1"/>
          </p:cNvGraphicFramePr>
          <p:nvPr/>
        </p:nvGraphicFramePr>
        <p:xfrm>
          <a:off x="34925" y="44450"/>
          <a:ext cx="9145588" cy="6931152"/>
        </p:xfrm>
        <a:graphic>
          <a:graphicData uri="http://schemas.openxmlformats.org/drawingml/2006/table">
            <a:tbl>
              <a:tblPr rtl="1"/>
              <a:tblGrid>
                <a:gridCol w="4989513">
                  <a:extLst>
                    <a:ext uri="{9D8B030D-6E8A-4147-A177-3AD203B41FA5}">
                      <a16:colId xmlns:a16="http://schemas.microsoft.com/office/drawing/2014/main" val="20000"/>
                    </a:ext>
                  </a:extLst>
                </a:gridCol>
                <a:gridCol w="41560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ديماس قد تركني إذ أحبَّ العالم الحاضر وذهب إلى تَسَالُونيكي، وكريسكيس إلى غلاطيَّة، وتيطس إلى دلماطيَّة. ولوقا وحده معي. خُذ مَرقُس وأحضره معك لأنه نافعٌ لي للخدمة. أمَّا تيخيكس فقد أرسلْته إلى أفسس.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Efforce-toi de venir me rejoindre au plus vite. Car Démas m'a abandonné par amour pour le monde présent. Il est parti pour Thessalonique, Crescens pour la Galatie, Tite pour la Dalmatie. 11 Luc seul est avec moi. Prends Marc et amène-le avec toi, car il m'est précieux pour le ministère.12 J'ai envoyé Tychique à Ephèse.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Demas has forsaken me, having loved this present world, and has departed for Thessalonica--Crescens for Galatia, Titus for Dalmatia. 11 Only Luke is with me. Get Mark and bring him with you, for he is useful to me for ministry. 12 And Tychicus I have sent to Ephesus.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8050" name="Group 2"/>
          <p:cNvGraphicFramePr>
            <a:graphicFrameLocks noGrp="1"/>
          </p:cNvGraphicFramePr>
          <p:nvPr/>
        </p:nvGraphicFramePr>
        <p:xfrm>
          <a:off x="34925" y="44450"/>
          <a:ext cx="9145588" cy="6900672"/>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والعباءة التي تركتها في تَرُواس عند كاربُس، أحضرها متى جئتَ، مع الكُتب أيضاً ولا سيَّما الرُّقوق. إسكندر الحدَّاد فعل بي شروراً كثيرة. ليُجازيهِ الربُّ حسب أعماله. فهذا احتفظ منه أنتَ أيضاً لأنه قاوم أقوالي جـدّاً.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manteau que j'ai laissé à Troas chez Carpos, apporte-le en venant, ainsi que les livres, surtout les parchemins.14 Alexandre le fondeur a fait preuve de beaucoup de méchanceté à mon égard. Le Seigneur lui rendra selon ses oeuvres.15 Toi aussi, prends garde à lui, car il s'est violemment opposé à nos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Bring the cloak that I left with Carpus at Troas when you come--and the books, especially the parchments. 14 Alexander the coppersmith did me much harm. May the Lord repay him according to his works. 15 You also must beware of him, for he has greatly resisted our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9074" name="Group 2"/>
          <p:cNvGraphicFramePr>
            <a:graphicFrameLocks noGrp="1"/>
          </p:cNvGraphicFramePr>
          <p:nvPr/>
        </p:nvGraphicFramePr>
        <p:xfrm>
          <a:off x="34925" y="44450"/>
          <a:ext cx="9145588" cy="676656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احتجاجي الأول لم يأتي إليَّ أحـدٌ، بل الجميع تركوني. لا يُحسب عليهم. ولكن الربَّ وقفَ معي وقوَّاني، لكي تتمَّ بي الكرازة، ويسمع جميع الأمم، فأُنقِذتُ مِن فم الأسد.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première fois que j'ai présenté ma défense, personne ne m'a assisté, tous m'ont abandonné. Qu'il ne leur en soit pas tenu rigueur. 17 Le Seigneur, lui, m'a assisté; il m'a revêtu de force, afin que par moi le message fût pleinement proclamé et qu'il fût entendu de tous les païens. Et j'ai été délivré de la gueule du lion!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At my first defense no one stood with me, but all forsook me. May it not be charged against them. 17 But the Lord stood with me and strengthened me, so that the message might be preached fully through me, and that all the Gentiles might hear. And I was delivered out of the mouth of the lion.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0098" name="Group 2"/>
          <p:cNvGraphicFramePr>
            <a:graphicFrameLocks noGrp="1"/>
          </p:cNvGraphicFramePr>
          <p:nvPr/>
        </p:nvGraphicFramePr>
        <p:xfrm>
          <a:off x="34925" y="44450"/>
          <a:ext cx="9145588" cy="5653088"/>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وسيُنجِّيني الربُّ من كل عمل رديءٍ ويُخلِّصني لِملكوته السَّماويِّ. هذا الذي له المجد إلى دهر الدُّهور. آمين.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112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214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22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2214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4208" name="Group 16"/>
          <p:cNvGraphicFramePr>
            <a:graphicFrameLocks noGrp="1"/>
          </p:cNvGraphicFramePr>
          <p:nvPr/>
        </p:nvGraphicFramePr>
        <p:xfrm>
          <a:off x="34925" y="44450"/>
          <a:ext cx="9217025" cy="6705600"/>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5 : 1 ـ 14 )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5:1-14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J'exhorte donc les anciens qui sont parmi vous, moi qui suis ancien avec eux et témoin des souffrances du Christ, moi qui ai part à la gloire qui va être révélée:2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4209" name="Rectangle 17"/>
          <p:cNvSpPr>
            <a:spLocks noGrp="1" noChangeArrowheads="1"/>
          </p:cNvSpPr>
          <p:nvPr>
            <p:ph type="ctrTitle"/>
          </p:nvPr>
        </p:nvSpPr>
        <p:spPr/>
        <p:txBody>
          <a:bodyPr/>
          <a:lstStyle/>
          <a:p>
            <a:r>
              <a:rPr lang="en-US"/>
              <a:t>9c</a:t>
            </a:r>
          </a:p>
        </p:txBody>
      </p:sp>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5231" name="Group 15"/>
          <p:cNvGraphicFramePr>
            <a:graphicFrameLocks noGrp="1"/>
          </p:cNvGraphicFramePr>
          <p:nvPr/>
        </p:nvGraphicFramePr>
        <p:xfrm>
          <a:off x="34925" y="-26988"/>
          <a:ext cx="9074150" cy="679640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242" name="Group 2"/>
          <p:cNvGraphicFramePr>
            <a:graphicFrameLocks noGrp="1"/>
          </p:cNvGraphicFramePr>
          <p:nvPr/>
        </p:nvGraphicFramePr>
        <p:xfrm>
          <a:off x="0" y="44450"/>
          <a:ext cx="9180513" cy="6900672"/>
        </p:xfrm>
        <a:graphic>
          <a:graphicData uri="http://schemas.openxmlformats.org/drawingml/2006/table">
            <a:tbl>
              <a:tblPr rtl="1"/>
              <a:tblGrid>
                <a:gridCol w="4456113">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Humiliez-vous donc sous la main puissante de Dieu,6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7281" name="Group 17"/>
          <p:cNvGraphicFramePr>
            <a:graphicFrameLocks noGrp="1"/>
          </p:cNvGraphicFramePr>
          <p:nvPr/>
        </p:nvGraphicFramePr>
        <p:xfrm>
          <a:off x="34925" y="44450"/>
          <a:ext cx="9074150" cy="69311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عالمين أن نفس هذه الآلام تُجرَى على إخوتكم الذين في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 8 Soyez sobres, veillez! Votre adversaire, le diable, comme un lion rugissant, rôde, cherchant qui dévorer. 9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8290" name="Group 2"/>
          <p:cNvGraphicFramePr>
            <a:graphicFrameLocks noGrp="1"/>
          </p:cNvGraphicFramePr>
          <p:nvPr/>
        </p:nvGraphicFramePr>
        <p:xfrm>
          <a:off x="0" y="44450"/>
          <a:ext cx="9180513" cy="6842760"/>
        </p:xfrm>
        <a:graphic>
          <a:graphicData uri="http://schemas.openxmlformats.org/drawingml/2006/table">
            <a:tbl>
              <a:tblPr rtl="1"/>
              <a:tblGrid>
                <a:gridCol w="4913313">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كل نعمةٍ الذي دعاكُم إلى مجدهِ الأبديِّ في المسيح يسوع، بعدما تألَّمتُم يسيراً، هو يهيئكُم، ويثبِّتكُم، ويقوِّيكُم، ويمكِّنكُم. له السُّلطان والمجد إلى الأبد. آمين. بيد سلوانس الأخ الأمين،ـ كما أظُنُّ ـ</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inébranlables.11 A lui la domination pour les siècles! Amen.12 Je vous ai écrit ces quelques mots par Silvain, que je considère comme un frère fidèle,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12 By Silvanus, our faithful brother as I consider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9314" name="Group 2"/>
          <p:cNvGraphicFramePr>
            <a:graphicFrameLocks noGrp="1"/>
          </p:cNvGraphicFramePr>
          <p:nvPr/>
        </p:nvGraphicFramePr>
        <p:xfrm>
          <a:off x="107950" y="44450"/>
          <a:ext cx="9072563" cy="7254240"/>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بكلماتٍ قليلةٍ واعظاً وشاهداً، أن هذه هيَ نعمة الله بالحق التي فيها تَقُومُونَ. تُسلِّم عليكُم الصِّديقة المُختارة التي في بابلون ( مصر)،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vous exhorter et vous attester que c'est à la véritable grâce de Dieu que vous êtes attachés.13 La communauté des élus qui est à Babylone vous salue, ainsi que Marc, mon fils.14Saluez-vous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03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136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831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313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313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3410" name="Group 2"/>
          <p:cNvGraphicFramePr>
            <a:graphicFrameLocks noGrp="1"/>
          </p:cNvGraphicFramePr>
          <p:nvPr/>
        </p:nvGraphicFramePr>
        <p:xfrm>
          <a:off x="0" y="44450"/>
          <a:ext cx="9180513" cy="6620256"/>
        </p:xfrm>
        <a:graphic>
          <a:graphicData uri="http://schemas.openxmlformats.org/drawingml/2006/table">
            <a:tbl>
              <a:tblPr rtl="1"/>
              <a:tblGrid>
                <a:gridCol w="4760913">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15 : 36 ـ 16 : 1 ـ 5 )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بعد أيَّام قالَ بولسُ لبرنابا: لنرجِع ونفتقد الإخوَةَ في كلِّ مدينةٍ بَشَّرنا فيها بكلِمةِ الربِّ وكيف حالَهم. وكان برنابا يُريدُ أَنْ يأخُذ معهما يوحنا الذي يُدعَى مَرقُس.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 :5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 37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15:36-16:5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33421" name="Rectangle 13"/>
          <p:cNvSpPr>
            <a:spLocks noGrp="1" noChangeArrowheads="1"/>
          </p:cNvSpPr>
          <p:nvPr>
            <p:ph type="ctrTitle"/>
          </p:nvPr>
        </p:nvSpPr>
        <p:spPr/>
        <p:txBody>
          <a:bodyPr/>
          <a:lstStyle/>
          <a:p>
            <a:r>
              <a:rPr lang="en-US"/>
              <a:t>9a</a:t>
            </a:r>
          </a:p>
        </p:txBody>
      </p:sp>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4434"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فكان يُريدُ أَنَّ الذي فارقهُما من بمفيليَّةَ ولمْ يأتِ معهُما للعملِ لا يَأخُذانه معهما. فَحَصَلَ بينهُما مُغَاضبةٌ حتى فارقَ أَحدهُما الآخَرَ، وبرنابا أخذ مرقس وأقلعَ إلى قُبرصَ.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5458" name="Group 2"/>
          <p:cNvGraphicFramePr>
            <a:graphicFrameLocks noGrp="1"/>
          </p:cNvGraphicFramePr>
          <p:nvPr/>
        </p:nvGraphicFramePr>
        <p:xfrm>
          <a:off x="0" y="44450"/>
          <a:ext cx="9180513" cy="5957888"/>
        </p:xfrm>
        <a:graphic>
          <a:graphicData uri="http://schemas.openxmlformats.org/drawingml/2006/table">
            <a:tbl>
              <a:tblPr rtl="1"/>
              <a:tblGrid>
                <a:gridCol w="4303713">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بُولسُ فاختارَ سِيلا وخَرجَ وقد أُستودِعَ مِنْ الإخوةِ إلى نعمةِ اللّهِ. فاجتازَ في الشام وكليكيَّةَ يُثبِّتُ الكنائِسَ. ثُمَّ وصلَ دَربةَ ولِسترَةَ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Seigneur.41 Parcourant la Syrie et la Cilicie, Paul affermissait les Églises et il parvint ainsi à Derbé et à Lystre.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16:1 Then he came to Derbe and Lystra.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482" name="Group 2"/>
          <p:cNvGraphicFramePr>
            <a:graphicFrameLocks noGrp="1"/>
          </p:cNvGraphicFramePr>
          <p:nvPr/>
        </p:nvGraphicFramePr>
        <p:xfrm>
          <a:off x="34925" y="44450"/>
          <a:ext cx="9145588" cy="5957888"/>
        </p:xfrm>
        <a:graphic>
          <a:graphicData uri="http://schemas.openxmlformats.org/drawingml/2006/table">
            <a:tbl>
              <a:tblPr rtl="1"/>
              <a:tblGrid>
                <a:gridCol w="4227513">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تلميذٌ كانَ هُناكَ اسمُهُ تيموثاوسُ ابنُ امرأةٍ يهوديَّةٍ مؤمنةٍ وكان أَبوه يونانياً، وكان مَشهوداً لهُ مِن الإخوة الذينَ في لِسترَةَ وإيقُونيةَ.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7506" name="Group 2"/>
          <p:cNvGraphicFramePr>
            <a:graphicFrameLocks noGrp="1"/>
          </p:cNvGraphicFramePr>
          <p:nvPr/>
        </p:nvGraphicFramePr>
        <p:xfrm>
          <a:off x="34925" y="44450"/>
          <a:ext cx="9145588" cy="6186488"/>
        </p:xfrm>
        <a:graphic>
          <a:graphicData uri="http://schemas.openxmlformats.org/drawingml/2006/table">
            <a:tbl>
              <a:tblPr rtl="1"/>
              <a:tblGrid>
                <a:gridCol w="4532313">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فأرادَ بولسُ أنْ يَخْرُجَ هذا مَعهُ فَأَخَذَهُ وخَتَنَهُ من أجْلِ اليهودِ الذينَ كانوا في ذلكَ الموضِع لأنَّ الجميعَ كانوا يَعرِفونَ أَنَّ أباهُ كانَ يونانياً.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8542" name="Group 14"/>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كانا يطوفان في المُدنِ كانا يشتَرِعان لهُم ناموساً بأنْ يَحفظوا الأوامرَ التي قَرَّرَها الرُّسُلُ والقُسُوسُ الذينَ بأُورشليمَ. فكانت الكنائِسُ تَتَشَدَّدُ في الإيمانِ وتزدادُ في العَددِ كُلَّ يَومٍ.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5 et ils demandaient de s'y conformer. Les Eglises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95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0578"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16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2626" name="Group 2"/>
          <p:cNvGraphicFramePr>
            <a:graphicFrameLocks noGrp="1"/>
          </p:cNvGraphicFramePr>
          <p:nvPr/>
        </p:nvGraphicFramePr>
        <p:xfrm>
          <a:off x="107950" y="44450"/>
          <a:ext cx="9072563" cy="6022848"/>
        </p:xfrm>
        <a:graphic>
          <a:graphicData uri="http://schemas.openxmlformats.org/drawingml/2006/table">
            <a:tbl>
              <a:tblPr rtl="1"/>
              <a:tblGrid>
                <a:gridCol w="4684713">
                  <a:extLst>
                    <a:ext uri="{9D8B030D-6E8A-4147-A177-3AD203B41FA5}">
                      <a16:colId xmlns:a16="http://schemas.microsoft.com/office/drawing/2014/main" val="20000"/>
                    </a:ext>
                  </a:extLst>
                </a:gridCol>
                <a:gridCol w="4387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96:1-2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Chantez au Seigneur un chant nouveau, Chantez au Seigneur terre entière;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Chantez au Seigneur, bénissez son nom, Proclamez son salut de jour en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2637" name="Rectangle 13"/>
          <p:cNvSpPr>
            <a:spLocks noGrp="1" noChangeArrowheads="1"/>
          </p:cNvSpPr>
          <p:nvPr>
            <p:ph type="ctrTitle"/>
          </p:nvPr>
        </p:nvSpPr>
        <p:spPr/>
        <p:txBody>
          <a:bodyPr/>
          <a:lstStyle/>
          <a:p>
            <a:r>
              <a:rPr lang="en-US"/>
              <a:t>9pg</a:t>
            </a:r>
          </a:p>
        </p:txBody>
      </p:sp>
      <p:sp>
        <p:nvSpPr>
          <p:cNvPr id="16" name="Text Box 29">
            <a:hlinkClick r:id="" action="ppaction://macro?name=LetThemExaltHimForBishop"/>
          </p:cNvPr>
          <p:cNvSpPr txBox="1">
            <a:spLocks noChangeArrowheads="1"/>
          </p:cNvSpPr>
          <p:nvPr/>
        </p:nvSpPr>
        <p:spPr bwMode="auto">
          <a:xfrm>
            <a:off x="7215206" y="542926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3650" name="Group 2"/>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مرقس ( 1 : 1 ـ 11 )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بدء إنجيل يسوع المسيح ابن الله: كما هو مكتوبٌ في إشعياء النَّبيِّ: " هأنذا أُرسِل ملاكي أمام وجهك، الذي يُهيِّئ طريقك قُدَّامك.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Commencement de l'Évangile de Jésus Christ Fils de Dieu: 2 Ainsi qu'il est écrit dans le livre du prophète Essaie: Voici, j'envoie mon messager en avant de toi, pour préparer ton chemin.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3661" name="Rectangle 13"/>
          <p:cNvSpPr>
            <a:spLocks noGrp="1" noChangeArrowheads="1"/>
          </p:cNvSpPr>
          <p:nvPr>
            <p:ph type="ctrTitle"/>
          </p:nvPr>
        </p:nvSpPr>
        <p:spPr/>
        <p:txBody>
          <a:bodyPr/>
          <a:lstStyle/>
          <a:p>
            <a:r>
              <a:rPr lang="en-US"/>
              <a:t>9g</a:t>
            </a:r>
          </a:p>
        </p:txBody>
      </p:sp>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4674" name="Group 2"/>
          <p:cNvGraphicFramePr>
            <a:graphicFrameLocks noGrp="1"/>
          </p:cNvGraphicFramePr>
          <p:nvPr/>
        </p:nvGraphicFramePr>
        <p:xfrm>
          <a:off x="34925" y="44450"/>
          <a:ext cx="9145588" cy="676783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صوت صارخ في البريَّة: أعِدُّوا طريق الربِّ، وسهِّلوا سُبله ". وكان يوحنَّا يُعمِّد في البريَّة ويكرِز بمعموديَّة التَّوبة لمغفرة الخطايا. وكان يخرج إليه جميع أهل كورة اليهوديَّة وكل أهل أُورشليم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Une voix crie dans le désert: Préparez le chemin du Seigneur, rendez droits ses sentiers. 4 Jean le Baptiste parut dans le désert, proclamant un baptême de conversion en vue du pardon des péchés. Tout le pays de Judée et tous les habitants de Jérusalem se rendaient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one crying in the wilderness: `Prepare the way of the Lord; Make His paths straight.' 4 John came baptizing in the wilderness and preaching a baptism of repentance for the remission of sins. 5 Then all the land of Judea, and those from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5709" name="Group 13"/>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ويعتمدون منه في نَهر الأردُنَّ، مُعترفين بخطاياهُم. وكان يوحنَّا يلبَس وَبَر الإبِل، ومِنطقةً مِن جلدٍ على حَقوَيهِ، وكان يأكُل جراداً وعسَلاً برِّيّاً.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ils se faisaient baptiser par lui dans le Jourdain en confessant leurs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s.6 Jean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vêtu de poil de chameau avec une ceinture de cuir autour des reins; il se nourrissait de sauterelles et de miel sauvage.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went out to him and were all baptized by him in the Jordan River, confessing their sins. 6 Now John was clothed with camel's hair and with a leather belt around his waist, and he ate locusts and wild honey.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6722" name="Group 2"/>
          <p:cNvGraphicFramePr>
            <a:graphicFrameLocks noGrp="1"/>
          </p:cNvGraphicFramePr>
          <p:nvPr/>
        </p:nvGraphicFramePr>
        <p:xfrm>
          <a:off x="34925" y="44450"/>
          <a:ext cx="9145588" cy="60499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يكرز قائلاً: " يأتي بعدي من هو أقوى منِّي الذي لست أهلاً أن أنحني وأحلَّ سيور حذائه. أنا عمَّدتكم بماء وأما هو فسيُعمِّدكم بالرُّوح القدس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proclamait: "Celui qui est plus fort que moi vient après moi, et je ne suis pas digne, en me courbant, de délier la lanière de ses sandales. 8 Moi, je vous ai baptisés d'eau, mais lui vous baptisera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preached, saying, There comes One after me who is mightier than I, whose sandal strap I am not worthy to stoop down and loose. 8 I indeed baptized you with water, but He will baptize you with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7757" name="Group 13"/>
          <p:cNvGraphicFramePr>
            <a:graphicFrameLocks noGrp="1"/>
          </p:cNvGraphicFramePr>
          <p:nvPr/>
        </p:nvGraphicFramePr>
        <p:xfrm>
          <a:off x="34925" y="44450"/>
          <a:ext cx="9145588" cy="6158865"/>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الأيَّام جاء يسوع من ناصرة الجليل واعتمد من يوحنَّا في نهر الأردن. وللوقت وهو صاعِدٌ من الماء رأى السَّموات قد انشقَّت، والرُّوح مِثلَ حمامةٍ نازِلاً واستقر عليه.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Or, en ces jours-là, Jésus vint de Nazareth en Galilée et se fit baptiser par Jean dans le Jourdain.10 A l'instant où il remontait de l'eau, il vit les cieux se déchirer et l'Esprit, comme une colombe, descendre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8781" name="Group 13"/>
          <p:cNvGraphicFramePr>
            <a:graphicFrameLocks noGrp="1"/>
          </p:cNvGraphicFramePr>
          <p:nvPr/>
        </p:nvGraphicFramePr>
        <p:xfrm>
          <a:off x="76200" y="44450"/>
          <a:ext cx="9104313" cy="5729288"/>
        </p:xfrm>
        <a:graphic>
          <a:graphicData uri="http://schemas.openxmlformats.org/drawingml/2006/table">
            <a:tbl>
              <a:tblPr rtl="1"/>
              <a:tblGrid>
                <a:gridCol w="4679950">
                  <a:extLst>
                    <a:ext uri="{9D8B030D-6E8A-4147-A177-3AD203B41FA5}">
                      <a16:colId xmlns:a16="http://schemas.microsoft.com/office/drawing/2014/main" val="20000"/>
                    </a:ext>
                  </a:extLst>
                </a:gridCol>
                <a:gridCol w="4424363">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صوتٌ مِن السَّموات: " أنتَ هو ابني الحبيب الذي به سُرِرتُ".</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des cieux vint une voix: "Tu es mon Fils bien-aimé, il m'a plu de te choisir.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97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0828" name="Group 12"/>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العاشر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18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8518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2884" name="Group 20"/>
          <p:cNvGraphicFramePr>
            <a:graphicFrameLocks noGrp="1"/>
          </p:cNvGraphicFramePr>
          <p:nvPr/>
        </p:nvGraphicFramePr>
        <p:xfrm>
          <a:off x="34925" y="115888"/>
          <a:ext cx="9074150" cy="64413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52885" name="Rectangle 21"/>
          <p:cNvSpPr>
            <a:spLocks noGrp="1" noChangeArrowheads="1"/>
          </p:cNvSpPr>
          <p:nvPr>
            <p:ph type="ctrTitle"/>
          </p:nvPr>
        </p:nvSpPr>
        <p:spPr/>
        <p:txBody>
          <a:bodyPr/>
          <a:lstStyle/>
          <a:p>
            <a:r>
              <a:rPr lang="en-US"/>
              <a:t>10pv</a:t>
            </a:r>
          </a:p>
        </p:txBody>
      </p:sp>
      <p:sp>
        <p:nvSpPr>
          <p:cNvPr id="16" name="Text Box 29">
            <a:hlinkClick r:id="" action="ppaction://macro?name=LetThemExaltHimForBishop"/>
          </p:cNvPr>
          <p:cNvSpPr txBox="1">
            <a:spLocks noChangeArrowheads="1"/>
          </p:cNvSpPr>
          <p:nvPr/>
        </p:nvSpPr>
        <p:spPr bwMode="auto">
          <a:xfrm>
            <a:off x="7412665"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3906" name="Group 18"/>
          <p:cNvGraphicFramePr>
            <a:graphicFrameLocks noGrp="1"/>
          </p:cNvGraphicFramePr>
          <p:nvPr/>
        </p:nvGraphicFramePr>
        <p:xfrm>
          <a:off x="34925" y="-26988"/>
          <a:ext cx="9074150" cy="68519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53907" name="Rectangle 19"/>
          <p:cNvSpPr>
            <a:spLocks noGrp="1" noChangeArrowheads="1"/>
          </p:cNvSpPr>
          <p:nvPr>
            <p:ph type="ctrTitle"/>
          </p:nvPr>
        </p:nvSpPr>
        <p:spPr/>
        <p:txBody>
          <a:bodyPr/>
          <a:lstStyle/>
          <a:p>
            <a:r>
              <a:rPr lang="en-US"/>
              <a:t>10v</a:t>
            </a:r>
          </a:p>
        </p:txBody>
      </p:sp>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4927" name="Group 15"/>
          <p:cNvGraphicFramePr>
            <a:graphicFrameLocks noGrp="1"/>
          </p:cNvGraphicFramePr>
          <p:nvPr/>
        </p:nvGraphicFramePr>
        <p:xfrm>
          <a:off x="107950" y="44450"/>
          <a:ext cx="9001125" cy="6569076"/>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5950" name="Group 14"/>
          <p:cNvGraphicFramePr>
            <a:graphicFrameLocks noGrp="1"/>
          </p:cNvGraphicFramePr>
          <p:nvPr/>
        </p:nvGraphicFramePr>
        <p:xfrm>
          <a:off x="107950" y="44450"/>
          <a:ext cx="9001125" cy="663848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6962" name="Group 2"/>
          <p:cNvGraphicFramePr>
            <a:graphicFrameLocks noGrp="1"/>
          </p:cNvGraphicFramePr>
          <p:nvPr/>
        </p:nvGraphicFramePr>
        <p:xfrm>
          <a:off x="34925" y="-26988"/>
          <a:ext cx="9074150" cy="683355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986" name="Group 2"/>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90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8590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0034" name="Group 2"/>
          <p:cNvGraphicFramePr>
            <a:graphicFrameLocks noGrp="1"/>
          </p:cNvGraphicFramePr>
          <p:nvPr/>
        </p:nvGraphicFramePr>
        <p:xfrm>
          <a:off x="107950" y="44450"/>
          <a:ext cx="9072563" cy="66064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0045" name="Rectangle 13"/>
          <p:cNvSpPr>
            <a:spLocks noGrp="1" noChangeArrowheads="1"/>
          </p:cNvSpPr>
          <p:nvPr>
            <p:ph type="ctrTitle"/>
          </p:nvPr>
        </p:nvSpPr>
        <p:spPr/>
        <p:txBody>
          <a:bodyPr/>
          <a:lstStyle/>
          <a:p>
            <a:r>
              <a:rPr lang="en-US"/>
              <a:t>10pm</a:t>
            </a:r>
          </a:p>
        </p:txBody>
      </p:sp>
      <p:sp>
        <p:nvSpPr>
          <p:cNvPr id="16"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1070" name="Group 14"/>
          <p:cNvGraphicFramePr>
            <a:graphicFrameLocks noGrp="1"/>
          </p:cNvGraphicFramePr>
          <p:nvPr/>
        </p:nvGraphicFramePr>
        <p:xfrm>
          <a:off x="107950" y="-26988"/>
          <a:ext cx="9072563" cy="6968935"/>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1071" name="Rectangle 15"/>
          <p:cNvSpPr>
            <a:spLocks noGrp="1" noChangeArrowheads="1"/>
          </p:cNvSpPr>
          <p:nvPr>
            <p:ph type="ctrTitle"/>
          </p:nvPr>
        </p:nvSpPr>
        <p:spPr/>
        <p:txBody>
          <a:bodyPr/>
          <a:lstStyle/>
          <a:p>
            <a:r>
              <a:rPr lang="en-US"/>
              <a:t>10m</a:t>
            </a:r>
          </a:p>
        </p:txBody>
      </p:sp>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2082"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3118" name="Group 14"/>
          <p:cNvGraphicFramePr>
            <a:graphicFrameLocks noGrp="1"/>
          </p:cNvGraphicFramePr>
          <p:nvPr/>
        </p:nvGraphicFramePr>
        <p:xfrm>
          <a:off x="107950" y="44450"/>
          <a:ext cx="9072563"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4143" name="Group 15"/>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51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8651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651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651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214" name="Group 14"/>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7215" name="Rectangle 15"/>
          <p:cNvSpPr>
            <a:spLocks noGrp="1" noChangeArrowheads="1"/>
          </p:cNvSpPr>
          <p:nvPr>
            <p:ph type="ctrTitle"/>
          </p:nvPr>
        </p:nvSpPr>
        <p:spPr/>
        <p:txBody>
          <a:bodyPr/>
          <a:lstStyle/>
          <a:p>
            <a:r>
              <a:rPr lang="en-US"/>
              <a:t>10p</a:t>
            </a:r>
          </a:p>
        </p:txBody>
      </p:sp>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8226" name="Group 2"/>
          <p:cNvGraphicFramePr>
            <a:graphicFrameLocks noGrp="1"/>
          </p:cNvGraphicFramePr>
          <p:nvPr/>
        </p:nvGraphicFramePr>
        <p:xfrm>
          <a:off x="34925" y="44450"/>
          <a:ext cx="9074150" cy="628967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9250"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0286" name="Group 14"/>
          <p:cNvGraphicFramePr>
            <a:graphicFrameLocks noGrp="1"/>
          </p:cNvGraphicFramePr>
          <p:nvPr/>
        </p:nvGraphicFramePr>
        <p:xfrm>
          <a:off x="34925" y="115888"/>
          <a:ext cx="9145588" cy="601599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1310" name="Group 14"/>
          <p:cNvGraphicFramePr>
            <a:graphicFrameLocks noGrp="1"/>
          </p:cNvGraphicFramePr>
          <p:nvPr/>
        </p:nvGraphicFramePr>
        <p:xfrm>
          <a:off x="34925" y="44450"/>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 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22" name="Group 2"/>
          <p:cNvGraphicFramePr>
            <a:graphicFrameLocks noGrp="1"/>
          </p:cNvGraphicFramePr>
          <p:nvPr/>
        </p:nvGraphicFramePr>
        <p:xfrm>
          <a:off x="34925" y="44450"/>
          <a:ext cx="9145588" cy="659479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358" name="Group 14"/>
          <p:cNvGraphicFramePr>
            <a:graphicFrameLocks noGrp="1"/>
          </p:cNvGraphicFramePr>
          <p:nvPr/>
        </p:nvGraphicFramePr>
        <p:xfrm>
          <a:off x="34925" y="44450"/>
          <a:ext cx="9145588" cy="61928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4382" name="Group 14"/>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5394" name="Group 2"/>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6418"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453" name="Group 13"/>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8478" name="Group 14"/>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9501" name="Group 13"/>
          <p:cNvGraphicFramePr>
            <a:graphicFrameLocks noGrp="1"/>
          </p:cNvGraphicFramePr>
          <p:nvPr/>
        </p:nvGraphicFramePr>
        <p:xfrm>
          <a:off x="34925" y="44450"/>
          <a:ext cx="9145588" cy="662463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0526" name="Group 14"/>
          <p:cNvGraphicFramePr>
            <a:graphicFrameLocks noGrp="1"/>
          </p:cNvGraphicFramePr>
          <p:nvPr/>
        </p:nvGraphicFramePr>
        <p:xfrm>
          <a:off x="34925" y="44450"/>
          <a:ext cx="9145588" cy="57883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1549" name="Group 13"/>
          <p:cNvGraphicFramePr>
            <a:graphicFrameLocks noGrp="1"/>
          </p:cNvGraphicFramePr>
          <p:nvPr/>
        </p:nvGraphicFramePr>
        <p:xfrm>
          <a:off x="34925" y="115888"/>
          <a:ext cx="9145588"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2562" name="Group 2"/>
          <p:cNvGraphicFramePr>
            <a:graphicFrameLocks noGrp="1"/>
          </p:cNvGraphicFramePr>
          <p:nvPr/>
        </p:nvGraphicFramePr>
        <p:xfrm>
          <a:off x="34925" y="44450"/>
          <a:ext cx="9145588" cy="6692329"/>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3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4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84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846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6671" name="Group 15"/>
          <p:cNvGraphicFramePr>
            <a:graphicFrameLocks noGrp="1"/>
          </p:cNvGraphicFramePr>
          <p:nvPr/>
        </p:nvGraphicFramePr>
        <p:xfrm>
          <a:off x="34925" y="-26988"/>
          <a:ext cx="9217025" cy="5962714"/>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 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6672" name="Rectangle 16"/>
          <p:cNvSpPr>
            <a:spLocks noGrp="1" noChangeArrowheads="1"/>
          </p:cNvSpPr>
          <p:nvPr>
            <p:ph type="ctrTitle"/>
          </p:nvPr>
        </p:nvSpPr>
        <p:spPr/>
        <p:txBody>
          <a:bodyPr/>
          <a:lstStyle/>
          <a:p>
            <a:r>
              <a:rPr lang="en-US"/>
              <a:t>10c</a:t>
            </a:r>
          </a:p>
        </p:txBody>
      </p:sp>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7682" name="Group 2"/>
          <p:cNvGraphicFramePr>
            <a:graphicFrameLocks noGrp="1"/>
          </p:cNvGraphicFramePr>
          <p:nvPr/>
        </p:nvGraphicFramePr>
        <p:xfrm>
          <a:off x="34925" y="115888"/>
          <a:ext cx="9217025" cy="5762626"/>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8719" name="Group 15"/>
          <p:cNvGraphicFramePr>
            <a:graphicFrameLocks noGrp="1"/>
          </p:cNvGraphicFramePr>
          <p:nvPr/>
        </p:nvGraphicFramePr>
        <p:xfrm>
          <a:off x="34925" y="-26988"/>
          <a:ext cx="9217025" cy="6585395"/>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9730" name="Group 2"/>
          <p:cNvGraphicFramePr>
            <a:graphicFrameLocks noGrp="1"/>
          </p:cNvGraphicFramePr>
          <p:nvPr/>
        </p:nvGraphicFramePr>
        <p:xfrm>
          <a:off x="34925" y="44450"/>
          <a:ext cx="9217025" cy="6369685"/>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0754" name="Group 2"/>
          <p:cNvGraphicFramePr>
            <a:graphicFrameLocks noGrp="1"/>
          </p:cNvGraphicFramePr>
          <p:nvPr/>
        </p:nvGraphicFramePr>
        <p:xfrm>
          <a:off x="34925" y="44450"/>
          <a:ext cx="9217025" cy="5942965"/>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1778" name="Group 2"/>
          <p:cNvGraphicFramePr>
            <a:graphicFrameLocks noGrp="1"/>
          </p:cNvGraphicFramePr>
          <p:nvPr/>
        </p:nvGraphicFramePr>
        <p:xfrm>
          <a:off x="34925" y="-26988"/>
          <a:ext cx="9217025" cy="6867843"/>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2802" name="Group 2"/>
          <p:cNvGraphicFramePr>
            <a:graphicFrameLocks noGrp="1"/>
          </p:cNvGraphicFramePr>
          <p:nvPr/>
        </p:nvGraphicFramePr>
        <p:xfrm>
          <a:off x="34925" y="44450"/>
          <a:ext cx="9217025" cy="5834063"/>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38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485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8948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948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948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6898" name="Group 2"/>
          <p:cNvGraphicFramePr>
            <a:graphicFrameLocks noGrp="1"/>
          </p:cNvGraphicFramePr>
          <p:nvPr/>
        </p:nvGraphicFramePr>
        <p:xfrm>
          <a:off x="71438" y="115888"/>
          <a:ext cx="9072562" cy="6676898"/>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6909" name="Rectangle 13"/>
          <p:cNvSpPr>
            <a:spLocks noGrp="1" noChangeArrowheads="1"/>
          </p:cNvSpPr>
          <p:nvPr>
            <p:ph type="ctrTitle"/>
          </p:nvPr>
        </p:nvSpPr>
        <p:spPr/>
        <p:txBody>
          <a:bodyPr/>
          <a:lstStyle/>
          <a:p>
            <a:r>
              <a:rPr lang="en-US"/>
              <a:t>10a</a:t>
            </a:r>
          </a:p>
        </p:txBody>
      </p:sp>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7922"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946" name="Group 2"/>
          <p:cNvGraphicFramePr>
            <a:graphicFrameLocks noGrp="1"/>
          </p:cNvGraphicFramePr>
          <p:nvPr/>
        </p:nvGraphicFramePr>
        <p:xfrm>
          <a:off x="34925" y="44450"/>
          <a:ext cx="9145588" cy="590175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9981" name="Group 13"/>
          <p:cNvGraphicFramePr>
            <a:graphicFrameLocks noGrp="1"/>
          </p:cNvGraphicFramePr>
          <p:nvPr/>
        </p:nvGraphicFramePr>
        <p:xfrm>
          <a:off x="34925" y="44450"/>
          <a:ext cx="9145588" cy="591312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0994"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2018"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30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406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50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6127" name="Group 15"/>
          <p:cNvGraphicFramePr>
            <a:graphicFrameLocks noGrp="1"/>
          </p:cNvGraphicFramePr>
          <p:nvPr/>
        </p:nvGraphicFramePr>
        <p:xfrm>
          <a:off x="34925" y="44450"/>
          <a:ext cx="9145588" cy="693724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كلمهم.حفظوا شهاداته والفريضة التي اعطاهم.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6128" name="Rectangle 16"/>
          <p:cNvSpPr>
            <a:spLocks noGrp="1" noChangeArrowheads="1"/>
          </p:cNvSpPr>
          <p:nvPr>
            <p:ph type="ctrTitle"/>
          </p:nvPr>
        </p:nvSpPr>
        <p:spPr/>
        <p:txBody>
          <a:bodyPr/>
          <a:lstStyle/>
          <a:p>
            <a:r>
              <a:rPr lang="en-US"/>
              <a:t>10pg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7138"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7149" name="Rectangle 13"/>
          <p:cNvSpPr>
            <a:spLocks noGrp="1" noChangeArrowheads="1"/>
          </p:cNvSpPr>
          <p:nvPr>
            <p:ph type="ctrTitle"/>
          </p:nvPr>
        </p:nvSpPr>
        <p:spPr/>
        <p:txBody>
          <a:bodyPr/>
          <a:lstStyle/>
          <a:p>
            <a:r>
              <a:rPr lang="en-US"/>
              <a:t>10g</a:t>
            </a:r>
          </a:p>
        </p:txBody>
      </p:sp>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175" name="Group 15"/>
          <p:cNvGraphicFramePr>
            <a:graphicFrameLocks noGrp="1"/>
          </p:cNvGraphicFramePr>
          <p:nvPr/>
        </p:nvGraphicFramePr>
        <p:xfrm>
          <a:off x="34925" y="-26988"/>
          <a:ext cx="9145588" cy="58699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Lorsque la femme enfante, elle est dans l'affliction puisque son heure est venue; mais lorsqu'elle a donné le jour à l'enfant, elle ne se souvient plus de son accablement, elle est toute à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9199" name="Group 15"/>
          <p:cNvGraphicFramePr>
            <a:graphicFrameLocks noGrp="1"/>
          </p:cNvGraphicFramePr>
          <p:nvPr/>
        </p:nvGraphicFramePr>
        <p:xfrm>
          <a:off x="34925" y="-26988"/>
          <a:ext cx="9145588" cy="67665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22 C'est ainsi que vous êtes maintenant dans l'affliction; mais je vous verrai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nouveau, votre coeur alors se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jouira, et cette joie, nul ne vous la ravira. 23  Ainsi, ce jour-l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ne m'interrogerez plus sur rien.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vous le dis, si vous demandez quelque chose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mon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0221" name="Group 13"/>
          <p:cNvGraphicFramePr>
            <a:graphicFrameLocks noGrp="1"/>
          </p:cNvGraphicFramePr>
          <p:nvPr/>
        </p:nvGraphicFramePr>
        <p:xfrm>
          <a:off x="34925" y="-26988"/>
          <a:ext cx="9145588" cy="68427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1245" name="Group 13"/>
          <p:cNvGraphicFramePr>
            <a:graphicFrameLocks noGrp="1"/>
          </p:cNvGraphicFramePr>
          <p:nvPr/>
        </p:nvGraphicFramePr>
        <p:xfrm>
          <a:off x="34925" y="-26988"/>
          <a:ext cx="9145588" cy="597693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2270" name="Group 14"/>
          <p:cNvGraphicFramePr>
            <a:graphicFrameLocks noGrp="1"/>
          </p:cNvGraphicFramePr>
          <p:nvPr/>
        </p:nvGraphicFramePr>
        <p:xfrm>
          <a:off x="34925" y="44450"/>
          <a:ext cx="9145588"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3295" name="Group 15"/>
          <p:cNvGraphicFramePr>
            <a:graphicFrameLocks noGrp="1"/>
          </p:cNvGraphicFramePr>
          <p:nvPr/>
        </p:nvGraphicFramePr>
        <p:xfrm>
          <a:off x="34925" y="-26988"/>
          <a:ext cx="9145588" cy="576103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4306" name="Group 2"/>
          <p:cNvGraphicFramePr>
            <a:graphicFrameLocks noGrp="1"/>
          </p:cNvGraphicFramePr>
          <p:nvPr/>
        </p:nvGraphicFramePr>
        <p:xfrm>
          <a:off x="34925" y="-26988"/>
          <a:ext cx="9145588" cy="576103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5330" name="Group 2"/>
          <p:cNvGraphicFramePr>
            <a:graphicFrameLocks noGrp="1"/>
          </p:cNvGraphicFramePr>
          <p:nvPr/>
        </p:nvGraphicFramePr>
        <p:xfrm>
          <a:off x="34925" y="44450"/>
          <a:ext cx="9145588" cy="54737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63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7389" name="Group 13"/>
          <p:cNvGraphicFramePr>
            <a:graphicFrameLocks noGrp="1"/>
          </p:cNvGraphicFramePr>
          <p:nvPr/>
        </p:nvGraphicFramePr>
        <p:xfrm>
          <a:off x="539750" y="4762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923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9184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9437" name="Group 13"/>
          <p:cNvGraphicFramePr>
            <a:graphicFrameLocks noGrp="1"/>
          </p:cNvGraphicFramePr>
          <p:nvPr/>
        </p:nvGraphicFramePr>
        <p:xfrm>
          <a:off x="34925" y="44450"/>
          <a:ext cx="9074150" cy="606520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4:6-7, 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4:6-7, 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car toi seul, </a:t>
                      </a:r>
                      <a:r>
                        <a:rPr kumimoji="0" lang="fr-FR" sz="2800" b="0" i="0" u="none" strike="noStrike" cap="none" normalizeH="0" baseline="0" dirty="0" err="1">
                          <a:ln>
                            <a:noFill/>
                          </a:ln>
                          <a:solidFill>
                            <a:schemeClr val="bg1"/>
                          </a:solidFill>
                          <a:effectLst/>
                          <a:latin typeface="Arial" charset="0"/>
                          <a:cs typeface="Arial" charset="0"/>
                        </a:rPr>
                        <a:t>Seigneur,me</a:t>
                      </a:r>
                      <a:r>
                        <a:rPr kumimoji="0" lang="fr-FR" sz="2800" b="0" i="0" u="none" strike="noStrike" cap="none" normalizeH="0" baseline="0" dirty="0">
                          <a:ln>
                            <a:noFill/>
                          </a:ln>
                          <a:solidFill>
                            <a:schemeClr val="bg1"/>
                          </a:solidFill>
                          <a:effectLst/>
                          <a:latin typeface="Arial" charset="0"/>
                          <a:cs typeface="Arial" charset="0"/>
                        </a:rPr>
                        <a:t>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9438" name="Rectangle 14"/>
          <p:cNvSpPr>
            <a:spLocks noGrp="1" noChangeArrowheads="1"/>
          </p:cNvSpPr>
          <p:nvPr>
            <p:ph type="ctrTitle"/>
          </p:nvPr>
        </p:nvSpPr>
        <p:spPr/>
        <p:txBody>
          <a:bodyPr/>
          <a:lstStyle/>
          <a:p>
            <a:r>
              <a:rPr lang="en-US"/>
              <a:t>11pv</a:t>
            </a:r>
          </a:p>
        </p:txBody>
      </p:sp>
      <p:sp>
        <p:nvSpPr>
          <p:cNvPr id="16" name="Text Box 29">
            <a:hlinkClick r:id="" action="ppaction://macro?name=LetThemExaltHimForBishop"/>
          </p:cNvPr>
          <p:cNvSpPr txBox="1">
            <a:spLocks noChangeArrowheads="1"/>
          </p:cNvSpPr>
          <p:nvPr/>
        </p:nvSpPr>
        <p:spPr bwMode="auto">
          <a:xfrm>
            <a:off x="7143768" y="535782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0465" name="Group 17"/>
          <p:cNvGraphicFramePr>
            <a:graphicFrameLocks noGrp="1"/>
          </p:cNvGraphicFramePr>
          <p:nvPr/>
        </p:nvGraphicFramePr>
        <p:xfrm>
          <a:off x="34925" y="-26988"/>
          <a:ext cx="9074150" cy="67360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Times New Roman" pitchFamily="18" charset="0"/>
                        </a:rPr>
                        <a:t>16 : 24 </a:t>
                      </a:r>
                      <a:r>
                        <a:rPr kumimoji="0" lang="fr-FR" sz="2800" b="0" i="0" u="sng" strike="noStrike" cap="none" normalizeH="0" baseline="0">
                          <a:ln>
                            <a:noFill/>
                          </a:ln>
                          <a:solidFill>
                            <a:srgbClr val="FF9933"/>
                          </a:solidFill>
                          <a:effectLst/>
                          <a:latin typeface="Times New Roman"/>
                          <a:cs typeface="Times New Roman" pitchFamily="18" charset="0"/>
                        </a:rPr>
                        <a:t>–</a:t>
                      </a:r>
                      <a:r>
                        <a:rPr kumimoji="0" lang="fr-FR" sz="2800" b="0" i="0" u="sng" strike="noStrike" cap="none" normalizeH="0" baseline="0">
                          <a:ln>
                            <a:noFill/>
                          </a:ln>
                          <a:solidFill>
                            <a:srgbClr val="FF9933"/>
                          </a:solidFill>
                          <a:effectLst/>
                          <a:latin typeface="Arial" charset="0"/>
                          <a:cs typeface="Times New Roman" pitchFamily="18" charset="0"/>
                        </a:rPr>
                        <a:t> 28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0466" name="Rectangle 18"/>
          <p:cNvSpPr>
            <a:spLocks noGrp="1" noChangeArrowheads="1"/>
          </p:cNvSpPr>
          <p:nvPr>
            <p:ph type="ctrTitle"/>
          </p:nvPr>
        </p:nvSpPr>
        <p:spPr/>
        <p:txBody>
          <a:bodyPr/>
          <a:lstStyle/>
          <a:p>
            <a:r>
              <a:rPr lang="en-US"/>
              <a:t>11v</a:t>
            </a:r>
          </a:p>
        </p:txBody>
      </p:sp>
    </p:spTree>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1474" name="Group 2"/>
          <p:cNvGraphicFramePr>
            <a:graphicFrameLocks noGrp="1"/>
          </p:cNvGraphicFramePr>
          <p:nvPr/>
        </p:nvGraphicFramePr>
        <p:xfrm>
          <a:off x="-36513" y="115888"/>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2512" name="Group 16"/>
          <p:cNvGraphicFramePr>
            <a:graphicFrameLocks noGrp="1"/>
          </p:cNvGraphicFramePr>
          <p:nvPr/>
        </p:nvGraphicFramePr>
        <p:xfrm>
          <a:off x="107950" y="115888"/>
          <a:ext cx="9072563" cy="59785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3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9235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4557" name="Group 13"/>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Arial" charset="0"/>
                        </a:rPr>
                        <a:t>5:11, 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4558" name="Rectangle 14"/>
          <p:cNvSpPr>
            <a:spLocks noGrp="1" noChangeArrowheads="1"/>
          </p:cNvSpPr>
          <p:nvPr>
            <p:ph type="ctrTitle"/>
          </p:nvPr>
        </p:nvSpPr>
        <p:spPr/>
        <p:txBody>
          <a:bodyPr/>
          <a:lstStyle/>
          <a:p>
            <a:r>
              <a:rPr lang="en-US"/>
              <a:t>11pm</a:t>
            </a:r>
          </a:p>
        </p:txBody>
      </p:sp>
      <p:sp>
        <p:nvSpPr>
          <p:cNvPr id="16" name="Text Box 29">
            <a:hlinkClick r:id="" action="ppaction://macro?name=LetThemExaltHimForBishop"/>
          </p:cNvPr>
          <p:cNvSpPr txBox="1">
            <a:spLocks noChangeArrowheads="1"/>
          </p:cNvSpPr>
          <p:nvPr/>
        </p:nvSpPr>
        <p:spPr bwMode="auto">
          <a:xfrm>
            <a:off x="7143768" y="528638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86" name="Group 18"/>
          <p:cNvGraphicFramePr>
            <a:graphicFrameLocks noGrp="1"/>
          </p:cNvGraphicFramePr>
          <p:nvPr/>
        </p:nvGraphicFramePr>
        <p:xfrm>
          <a:off x="34925" y="44450"/>
          <a:ext cx="9074150" cy="670992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5588" name="Rectangle 20"/>
          <p:cNvSpPr>
            <a:spLocks noGrp="1" noChangeArrowheads="1"/>
          </p:cNvSpPr>
          <p:nvPr>
            <p:ph type="ctrTitle"/>
          </p:nvPr>
        </p:nvSpPr>
        <p:spPr/>
        <p:txBody>
          <a:bodyPr/>
          <a:lstStyle/>
          <a:p>
            <a:r>
              <a:rPr lang="en-US"/>
              <a:t>11m</a:t>
            </a:r>
          </a:p>
        </p:txBody>
      </p:sp>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607" name="Group 15"/>
          <p:cNvGraphicFramePr>
            <a:graphicFrameLocks noGrp="1"/>
          </p:cNvGraphicFramePr>
          <p:nvPr/>
        </p:nvGraphicFramePr>
        <p:xfrm>
          <a:off x="34925" y="115888"/>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7629" name="Group 13"/>
          <p:cNvGraphicFramePr>
            <a:graphicFrameLocks noGrp="1"/>
          </p:cNvGraphicFramePr>
          <p:nvPr/>
        </p:nvGraphicFramePr>
        <p:xfrm>
          <a:off x="34925" y="115888"/>
          <a:ext cx="9074150"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 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53" name="Group 13"/>
          <p:cNvGraphicFramePr>
            <a:graphicFrameLocks noGrp="1"/>
          </p:cNvGraphicFramePr>
          <p:nvPr/>
        </p:nvGraphicFramePr>
        <p:xfrm>
          <a:off x="34925" y="115888"/>
          <a:ext cx="9074150" cy="57626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678" name="Group 14"/>
          <p:cNvGraphicFramePr>
            <a:graphicFrameLocks noGrp="1"/>
          </p:cNvGraphicFramePr>
          <p:nvPr/>
        </p:nvGraphicFramePr>
        <p:xfrm>
          <a:off x="34925" y="115888"/>
          <a:ext cx="9001125" cy="6194426"/>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930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30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30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2738"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أهل رومية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8 : 18 ـ 30 )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2749" name="Rectangle 13"/>
          <p:cNvSpPr>
            <a:spLocks noGrp="1" noChangeArrowheads="1"/>
          </p:cNvSpPr>
          <p:nvPr>
            <p:ph type="ctrTitle"/>
          </p:nvPr>
        </p:nvSpPr>
        <p:spPr/>
        <p:txBody>
          <a:bodyPr/>
          <a:lstStyle/>
          <a:p>
            <a:r>
              <a:rPr lang="en-US"/>
              <a:t>11p</a:t>
            </a:r>
          </a:p>
        </p:txBody>
      </p:sp>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3762" name="Group 2"/>
          <p:cNvGraphicFramePr>
            <a:graphicFrameLocks noGrp="1"/>
          </p:cNvGraphicFramePr>
          <p:nvPr/>
        </p:nvGraphicFramePr>
        <p:xfrm>
          <a:off x="34925" y="115888"/>
          <a:ext cx="9074150"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4798" name="Group 14"/>
          <p:cNvGraphicFramePr>
            <a:graphicFrameLocks noGrp="1"/>
          </p:cNvGraphicFramePr>
          <p:nvPr/>
        </p:nvGraphicFramePr>
        <p:xfrm>
          <a:off x="34925" y="115888"/>
          <a:ext cx="9074150" cy="679856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5810"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34"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7858"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882"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906"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09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19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41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41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4017" name="Group 17"/>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1" i="0" u="sng" strike="noStrike" cap="none" normalizeH="0" baseline="0">
                          <a:ln>
                            <a:noFill/>
                          </a:ln>
                          <a:solidFill>
                            <a:srgbClr val="FF9900"/>
                          </a:solidFill>
                          <a:effectLst/>
                          <a:latin typeface="Arial" charset="0"/>
                          <a:cs typeface="Arial" charset="0"/>
                        </a:rPr>
                        <a:t>1 Pierre </a:t>
                      </a:r>
                      <a:r>
                        <a:rPr kumimoji="0" lang="en-US" sz="2800" b="1" i="0" u="sng" strike="noStrike" cap="none" normalizeH="0" baseline="0">
                          <a:ln>
                            <a:noFill/>
                          </a:ln>
                          <a:solidFill>
                            <a:srgbClr val="FF9900"/>
                          </a:solidFill>
                          <a:effectLst/>
                          <a:latin typeface="Arial" charset="0"/>
                          <a:cs typeface="Arial" charset="0"/>
                        </a:rPr>
                        <a:t>3:8-15</a:t>
                      </a:r>
                      <a:endParaRPr kumimoji="0" lang="fr-FR" sz="2800" b="1"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4018" name="Rectangle 18"/>
          <p:cNvSpPr>
            <a:spLocks noGrp="1" noChangeArrowheads="1"/>
          </p:cNvSpPr>
          <p:nvPr>
            <p:ph type="ctrTitle"/>
          </p:nvPr>
        </p:nvSpPr>
        <p:spPr/>
        <p:txBody>
          <a:bodyPr/>
          <a:lstStyle/>
          <a:p>
            <a:r>
              <a:rPr lang="en-US"/>
              <a:t>11c</a:t>
            </a:r>
          </a:p>
        </p:txBody>
      </p:sp>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5038" name="Group 14"/>
          <p:cNvGraphicFramePr>
            <a:graphicFrameLocks noGrp="1"/>
          </p:cNvGraphicFramePr>
          <p:nvPr/>
        </p:nvGraphicFramePr>
        <p:xfrm>
          <a:off x="34925" y="44450"/>
          <a:ext cx="9074150" cy="66591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6064" name="Group 16"/>
          <p:cNvGraphicFramePr>
            <a:graphicFrameLocks noGrp="1"/>
          </p:cNvGraphicFramePr>
          <p:nvPr/>
        </p:nvGraphicFramePr>
        <p:xfrm>
          <a:off x="34925" y="115888"/>
          <a:ext cx="9074150" cy="554513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7089" name="Group 17"/>
          <p:cNvGraphicFramePr>
            <a:graphicFrameLocks noGrp="1"/>
          </p:cNvGraphicFramePr>
          <p:nvPr/>
        </p:nvGraphicFramePr>
        <p:xfrm>
          <a:off x="34925" y="44450"/>
          <a:ext cx="9074150" cy="60921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ذا الذي يُمكنه أن يؤذِيكم إذا كُنتم غيورين على الخير؟ ولكن وإن تألَّمتم مِن أجل البرِّ، فطوباكم. وأمَّا خَوفهم فلا تخافوه ولا تضطربوا، بل قدِّسوا الربَّ المسيح في قلوبكم.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troublés;15 mais sanctifiez dans vos coeurs le Christ qui est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 And do not be afraid of their threats, nor be troubled. 15 But sanctify the Lord God in your hearts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80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2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2949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491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491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1181" name="Group 13"/>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 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 : 17 - 38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1182" name="Rectangle 14"/>
          <p:cNvSpPr>
            <a:spLocks noGrp="1" noChangeArrowheads="1"/>
          </p:cNvSpPr>
          <p:nvPr>
            <p:ph type="ctrTitle"/>
          </p:nvPr>
        </p:nvSpPr>
        <p:spPr/>
        <p:txBody>
          <a:bodyPr/>
          <a:lstStyle/>
          <a:p>
            <a:r>
              <a:rPr lang="en-US"/>
              <a:t>11a</a:t>
            </a:r>
          </a:p>
        </p:txBody>
      </p:sp>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2205" name="Group 13"/>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3229" name="Group 13"/>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4254" name="Group 14"/>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5277" name="Group 13"/>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6301" name="Group 13"/>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7325" name="Group 13"/>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8355" name="Group 19"/>
          <p:cNvGraphicFramePr>
            <a:graphicFrameLocks noGrp="1"/>
          </p:cNvGraphicFramePr>
          <p:nvPr/>
        </p:nvGraphicFramePr>
        <p:xfrm>
          <a:off x="34925" y="115888"/>
          <a:ext cx="9074150" cy="623405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9378" name="Group 18"/>
          <p:cNvGraphicFramePr>
            <a:graphicFrameLocks noGrp="1"/>
          </p:cNvGraphicFramePr>
          <p:nvPr/>
        </p:nvGraphicFramePr>
        <p:xfrm>
          <a:off x="34925" y="115888"/>
          <a:ext cx="9074150" cy="61229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"Ephésiens, dit-il, existerait-il quelqu'un qui ne sache pas que la cité d'Ephèse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0398" name="Group 14"/>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1421" name="Group 13"/>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2446" name="Group 14"/>
          <p:cNvGraphicFramePr>
            <a:graphicFrameLocks noGrp="1"/>
          </p:cNvGraphicFramePr>
          <p:nvPr/>
        </p:nvGraphicFramePr>
        <p:xfrm>
          <a:off x="34925" y="44450"/>
          <a:ext cx="9074150"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3469" name="Group 13"/>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44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550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65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7568" name="Group 16"/>
          <p:cNvGraphicFramePr>
            <a:graphicFrameLocks noGrp="1"/>
          </p:cNvGraphicFramePr>
          <p:nvPr/>
        </p:nvGraphicFramePr>
        <p:xfrm>
          <a:off x="34925" y="44450"/>
          <a:ext cx="9074150" cy="677234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مزمور68:</a:t>
                      </a:r>
                      <a:r>
                        <a:rPr kumimoji="0" lang="ar-EG"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35, 3</a:t>
                      </a:r>
                      <a:r>
                        <a:rPr kumimoji="0" lang="ar-SA"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dirty="0">
                          <a:ln>
                            <a:noFill/>
                          </a:ln>
                          <a:solidFill>
                            <a:schemeClr val="bg1"/>
                          </a:solidFill>
                          <a:effectLst/>
                          <a:latin typeface="Arial" charset="0"/>
                          <a:cs typeface="Arial" charset="0"/>
                        </a:rPr>
                        <a:t>.</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68:35, 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au comble de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7569" name="Rectangle 17"/>
          <p:cNvSpPr>
            <a:spLocks noGrp="1" noChangeArrowheads="1"/>
          </p:cNvSpPr>
          <p:nvPr>
            <p:ph type="ctrTitle"/>
          </p:nvPr>
        </p:nvSpPr>
        <p:spPr/>
        <p:txBody>
          <a:bodyPr/>
          <a:lstStyle/>
          <a:p>
            <a:r>
              <a:rPr lang="en-US"/>
              <a:t>11pg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8590" name="Group 14"/>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8591" name="Rectangle 15"/>
          <p:cNvSpPr>
            <a:spLocks noGrp="1" noChangeArrowheads="1"/>
          </p:cNvSpPr>
          <p:nvPr>
            <p:ph type="ctrTitle"/>
          </p:nvPr>
        </p:nvSpPr>
        <p:spPr/>
        <p:txBody>
          <a:bodyPr/>
          <a:lstStyle/>
          <a:p>
            <a:r>
              <a:rPr lang="en-US"/>
              <a:t>11g</a:t>
            </a:r>
          </a:p>
        </p:txBody>
      </p:sp>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614" name="Group 14"/>
          <p:cNvGraphicFramePr>
            <a:graphicFrameLocks noGrp="1"/>
          </p:cNvGraphicFramePr>
          <p:nvPr/>
        </p:nvGraphicFramePr>
        <p:xfrm>
          <a:off x="34925" y="188913"/>
          <a:ext cx="9074150"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0638" name="Group 14"/>
          <p:cNvGraphicFramePr>
            <a:graphicFrameLocks noGrp="1"/>
          </p:cNvGraphicFramePr>
          <p:nvPr/>
        </p:nvGraphicFramePr>
        <p:xfrm>
          <a:off x="34925" y="44450"/>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1661" name="Group 13"/>
          <p:cNvGraphicFramePr>
            <a:graphicFrameLocks noGrp="1"/>
          </p:cNvGraphicFramePr>
          <p:nvPr/>
        </p:nvGraphicFramePr>
        <p:xfrm>
          <a:off x="34925" y="44450"/>
          <a:ext cx="9074150" cy="608057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2685" name="Group 13"/>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37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4732" name="Group 12"/>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Hatour</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الثانى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Quinzième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5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9757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6788" name="Group 20"/>
          <p:cNvGraphicFramePr>
            <a:graphicFrameLocks noGrp="1"/>
          </p:cNvGraphicFramePr>
          <p:nvPr/>
        </p:nvGraphicFramePr>
        <p:xfrm>
          <a:off x="34925" y="44450"/>
          <a:ext cx="9145588" cy="652488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Times New Roman" pitchFamily="18" charset="0"/>
                        </a:rPr>
                        <a:t>68:35,3</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68:35,3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Ils s’égayent dans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But let the righteous be glad; let them rejoice before God; yes, let them rejoice exceedingly.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6789" name="Rectangle 21"/>
          <p:cNvSpPr>
            <a:spLocks noGrp="1" noChangeArrowheads="1"/>
          </p:cNvSpPr>
          <p:nvPr>
            <p:ph type="ctrTitle"/>
          </p:nvPr>
        </p:nvSpPr>
        <p:spPr/>
        <p:txBody>
          <a:bodyPr/>
          <a:lstStyle/>
          <a:p>
            <a:r>
              <a:rPr lang="en-US"/>
              <a:t>12pv</a:t>
            </a:r>
          </a:p>
        </p:txBody>
      </p:sp>
      <p:sp>
        <p:nvSpPr>
          <p:cNvPr id="16"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7807" name="Group 15"/>
          <p:cNvGraphicFramePr>
            <a:graphicFrameLocks noGrp="1"/>
          </p:cNvGraphicFramePr>
          <p:nvPr/>
        </p:nvGraphicFramePr>
        <p:xfrm>
          <a:off x="34925" y="-26988"/>
          <a:ext cx="9074150" cy="691178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10 : 16 – 23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17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7808" name="Rectangle 16"/>
          <p:cNvSpPr>
            <a:spLocks noGrp="1" noChangeArrowheads="1"/>
          </p:cNvSpPr>
          <p:nvPr>
            <p:ph type="ctrTitle"/>
          </p:nvPr>
        </p:nvSpPr>
        <p:spPr/>
        <p:txBody>
          <a:bodyPr/>
          <a:lstStyle/>
          <a:p>
            <a:r>
              <a:rPr lang="en-US"/>
              <a:t>12v</a:t>
            </a:r>
          </a:p>
        </p:txBody>
      </p:sp>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8818" name="Group 2"/>
          <p:cNvGraphicFramePr>
            <a:graphicFrameLocks noGrp="1"/>
          </p:cNvGraphicFramePr>
          <p:nvPr/>
        </p:nvGraphicFramePr>
        <p:xfrm>
          <a:off x="34925" y="115888"/>
          <a:ext cx="9074150" cy="6796405"/>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842" name="Group 2"/>
          <p:cNvGraphicFramePr>
            <a:graphicFrameLocks noGrp="1"/>
          </p:cNvGraphicFramePr>
          <p:nvPr/>
        </p:nvGraphicFramePr>
        <p:xfrm>
          <a:off x="34925" y="44450"/>
          <a:ext cx="9145588" cy="644328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866" name="Group 2"/>
          <p:cNvGraphicFramePr>
            <a:graphicFrameLocks noGrp="1"/>
          </p:cNvGraphicFramePr>
          <p:nvPr/>
        </p:nvGraphicFramePr>
        <p:xfrm>
          <a:off x="34925" y="44450"/>
          <a:ext cx="9145588" cy="602875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persévérera jusqu’à la fin sera sauvé. 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18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9818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2914" name="Group 2"/>
          <p:cNvGraphicFramePr>
            <a:graphicFrameLocks noGrp="1"/>
          </p:cNvGraphicFramePr>
          <p:nvPr/>
        </p:nvGraphicFramePr>
        <p:xfrm>
          <a:off x="107950" y="44450"/>
          <a:ext cx="9072563"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en-US" sz="3600" b="0" i="0" u="sng" strike="noStrike" cap="none" normalizeH="0" baseline="0">
                          <a:ln>
                            <a:noFill/>
                          </a:ln>
                          <a:solidFill>
                            <a:srgbClr val="FF9933"/>
                          </a:solidFill>
                          <a:effectLst/>
                          <a:latin typeface="Arial" charset="0"/>
                          <a:cs typeface="Arial" charset="0"/>
                        </a:rPr>
                        <a:t> 97:11-12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82925" name="Rectangle 13"/>
          <p:cNvSpPr>
            <a:spLocks noGrp="1" noChangeArrowheads="1"/>
          </p:cNvSpPr>
          <p:nvPr>
            <p:ph type="ctrTitle"/>
          </p:nvPr>
        </p:nvSpPr>
        <p:spPr/>
        <p:txBody>
          <a:bodyPr/>
          <a:lstStyle/>
          <a:p>
            <a:r>
              <a:rPr lang="en-US"/>
              <a:t>12pm</a:t>
            </a:r>
          </a:p>
        </p:txBody>
      </p:sp>
      <p:sp>
        <p:nvSpPr>
          <p:cNvPr id="16" name="Text Box 29">
            <a:hlinkClick r:id="" action="ppaction://macro?name=LetThemExaltHimForBishop"/>
          </p:cNvPr>
          <p:cNvSpPr txBox="1">
            <a:spLocks noChangeArrowheads="1"/>
          </p:cNvSpPr>
          <p:nvPr/>
        </p:nvSpPr>
        <p:spPr bwMode="auto">
          <a:xfrm>
            <a:off x="7412665"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3950" name="Group 14"/>
          <p:cNvGraphicFramePr>
            <a:graphicFrameLocks noGrp="1"/>
          </p:cNvGraphicFramePr>
          <p:nvPr/>
        </p:nvGraphicFramePr>
        <p:xfrm>
          <a:off x="34925" y="-26988"/>
          <a:ext cx="9145588" cy="68119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الى نفوسكم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83951" name="Rectangle 15"/>
          <p:cNvSpPr>
            <a:spLocks noGrp="1" noChangeArrowheads="1"/>
          </p:cNvSpPr>
          <p:nvPr>
            <p:ph type="ctrTitle"/>
          </p:nvPr>
        </p:nvSpPr>
        <p:spPr/>
        <p:txBody>
          <a:bodyPr/>
          <a:lstStyle/>
          <a:p>
            <a:r>
              <a:rPr lang="en-US"/>
              <a:t>12m</a:t>
            </a:r>
          </a:p>
        </p:txBody>
      </p:sp>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4974" name="Group 14"/>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faut premièrement que la bonne nouvelle soit prêchée à toutes les nations. 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5998" name="Group 14"/>
          <p:cNvGraphicFramePr>
            <a:graphicFrameLocks noGrp="1"/>
          </p:cNvGraphicFramePr>
          <p:nvPr/>
        </p:nvGraphicFramePr>
        <p:xfrm>
          <a:off x="34925" y="115888"/>
          <a:ext cx="9001125" cy="635203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 les enfants se soulèveront contre leurs parents et les feront mourir. 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70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29870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870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870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9074" name="Group 18"/>
          <p:cNvGraphicFramePr>
            <a:graphicFrameLocks noGrp="1"/>
          </p:cNvGraphicFramePr>
          <p:nvPr/>
        </p:nvGraphicFramePr>
        <p:xfrm>
          <a:off x="0" y="44450"/>
          <a:ext cx="9109075" cy="6361113"/>
        </p:xfrm>
        <a:graphic>
          <a:graphicData uri="http://schemas.openxmlformats.org/drawingml/2006/table">
            <a:tbl>
              <a:tblPr rtl="1"/>
              <a:tblGrid>
                <a:gridCol w="4897437">
                  <a:extLst>
                    <a:ext uri="{9D8B030D-6E8A-4147-A177-3AD203B41FA5}">
                      <a16:colId xmlns:a16="http://schemas.microsoft.com/office/drawing/2014/main" val="20000"/>
                    </a:ext>
                  </a:extLst>
                </a:gridCol>
                <a:gridCol w="4211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(5 : 8 - 21</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89075" name="Rectangle 19"/>
          <p:cNvSpPr>
            <a:spLocks noGrp="1" noChangeArrowheads="1"/>
          </p:cNvSpPr>
          <p:nvPr>
            <p:ph type="ctrTitle"/>
          </p:nvPr>
        </p:nvSpPr>
        <p:spPr/>
        <p:txBody>
          <a:bodyPr/>
          <a:lstStyle/>
          <a:p>
            <a:r>
              <a:rPr lang="en-US"/>
              <a:t>12p</a:t>
            </a:r>
          </a:p>
        </p:txBody>
      </p:sp>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093" name="Group 13"/>
          <p:cNvGraphicFramePr>
            <a:graphicFrameLocks noGrp="1"/>
          </p:cNvGraphicFramePr>
          <p:nvPr/>
        </p:nvGraphicFramePr>
        <p:xfrm>
          <a:off x="34925" y="115888"/>
          <a:ext cx="9001125" cy="651414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1106" name="Group 2"/>
          <p:cNvGraphicFramePr>
            <a:graphicFrameLocks noGrp="1"/>
          </p:cNvGraphicFramePr>
          <p:nvPr/>
        </p:nvGraphicFramePr>
        <p:xfrm>
          <a:off x="34925" y="115888"/>
          <a:ext cx="9145588" cy="597852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2142" name="Group 14"/>
          <p:cNvGraphicFramePr>
            <a:graphicFrameLocks noGrp="1"/>
          </p:cNvGraphicFramePr>
          <p:nvPr/>
        </p:nvGraphicFramePr>
        <p:xfrm>
          <a:off x="34925" y="115888"/>
          <a:ext cx="9074150" cy="629824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3168" name="Group 16"/>
          <p:cNvGraphicFramePr>
            <a:graphicFrameLocks noGrp="1"/>
          </p:cNvGraphicFramePr>
          <p:nvPr/>
        </p:nvGraphicFramePr>
        <p:xfrm>
          <a:off x="34925" y="115888"/>
          <a:ext cx="9145588" cy="65855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Dieu nous corrige pour notre véritable intérêt, afin de nous faire participer à sa sainteté. 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4189" name="Group 13"/>
          <p:cNvGraphicFramePr>
            <a:graphicFrameLocks noGrp="1"/>
          </p:cNvGraphicFramePr>
          <p:nvPr/>
        </p:nvGraphicFramePr>
        <p:xfrm>
          <a:off x="34925" y="44450"/>
          <a:ext cx="9145588" cy="679640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52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62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962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962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8289" name="Group 17"/>
          <p:cNvGraphicFramePr>
            <a:graphicFrameLocks noGrp="1"/>
          </p:cNvGraphicFramePr>
          <p:nvPr/>
        </p:nvGraphicFramePr>
        <p:xfrm>
          <a:off x="34925" y="-26988"/>
          <a:ext cx="9217025" cy="6448044"/>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4:12-19</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 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98290" name="Rectangle 18"/>
          <p:cNvSpPr>
            <a:spLocks noGrp="1" noChangeArrowheads="1"/>
          </p:cNvSpPr>
          <p:nvPr>
            <p:ph type="ctrTitle"/>
          </p:nvPr>
        </p:nvSpPr>
        <p:spPr/>
        <p:txBody>
          <a:bodyPr/>
          <a:lstStyle/>
          <a:p>
            <a:r>
              <a:rPr lang="en-US"/>
              <a:t>12c</a:t>
            </a:r>
          </a:p>
        </p:txBody>
      </p:sp>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9309" name="Group 13"/>
          <p:cNvGraphicFramePr>
            <a:graphicFrameLocks noGrp="1"/>
          </p:cNvGraphicFramePr>
          <p:nvPr/>
        </p:nvGraphicFramePr>
        <p:xfrm>
          <a:off x="34925" y="115888"/>
          <a:ext cx="9217025" cy="6158865"/>
        </p:xfrm>
        <a:graphic>
          <a:graphicData uri="http://schemas.openxmlformats.org/drawingml/2006/table">
            <a:tbl>
              <a:tblPr rtl="1"/>
              <a:tblGrid>
                <a:gridCol w="42481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 de la révélation de sa gloire. 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0335" name="Group 15"/>
          <p:cNvGraphicFramePr>
            <a:graphicFrameLocks noGrp="1"/>
          </p:cNvGraphicFramePr>
          <p:nvPr/>
        </p:nvGraphicFramePr>
        <p:xfrm>
          <a:off x="34925" y="115888"/>
          <a:ext cx="9074150"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 كان كمسيحي فلا يخجل بل يمجد الله من هذا القبيل.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1357" name="Group 13"/>
          <p:cNvGraphicFramePr>
            <a:graphicFrameLocks noGrp="1"/>
          </p:cNvGraphicFramePr>
          <p:nvPr/>
        </p:nvGraphicFramePr>
        <p:xfrm>
          <a:off x="34925" y="-26988"/>
          <a:ext cx="9217025"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2381" name="Group 13"/>
          <p:cNvGraphicFramePr>
            <a:graphicFrameLocks noGrp="1"/>
          </p:cNvGraphicFramePr>
          <p:nvPr/>
        </p:nvGraphicFramePr>
        <p:xfrm>
          <a:off x="34925" y="44450"/>
          <a:ext cx="92170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33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4418"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004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044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0044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6478" name="Group 14"/>
          <p:cNvGraphicFramePr>
            <a:graphicFrameLocks noGrp="1"/>
          </p:cNvGraphicFramePr>
          <p:nvPr/>
        </p:nvGraphicFramePr>
        <p:xfrm>
          <a:off x="71438" y="115888"/>
          <a:ext cx="9072562" cy="6637338"/>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7:44-60 &amp; 8:1 </a:t>
                      </a:r>
                      <a:r>
                        <a:rPr kumimoji="0" lang="ar-EG" sz="3200" b="0" i="0" u="sng" strike="noStrike" cap="none" normalizeH="0" baseline="0">
                          <a:ln>
                            <a:noFill/>
                          </a:ln>
                          <a:solidFill>
                            <a:srgbClr val="FF9933"/>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7:44-60 &amp; 8:1</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06479" name="Rectangle 15"/>
          <p:cNvSpPr>
            <a:spLocks noGrp="1" noChangeArrowheads="1"/>
          </p:cNvSpPr>
          <p:nvPr>
            <p:ph type="ctrTitle"/>
          </p:nvPr>
        </p:nvSpPr>
        <p:spPr/>
        <p:txBody>
          <a:bodyPr/>
          <a:lstStyle/>
          <a:p>
            <a:r>
              <a:rPr lang="en-US"/>
              <a:t>12a</a:t>
            </a:r>
          </a:p>
        </p:txBody>
      </p:sp>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7490" name="Group 2"/>
          <p:cNvGraphicFramePr>
            <a:graphicFrameLocks noGrp="1"/>
          </p:cNvGraphicFramePr>
          <p:nvPr/>
        </p:nvGraphicFramePr>
        <p:xfrm>
          <a:off x="34925" y="44450"/>
          <a:ext cx="9145588" cy="652646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8514" name="Group 2"/>
          <p:cNvGraphicFramePr>
            <a:graphicFrameLocks noGrp="1"/>
          </p:cNvGraphicFramePr>
          <p:nvPr/>
        </p:nvGraphicFramePr>
        <p:xfrm>
          <a:off x="34925" y="44450"/>
          <a:ext cx="9145588" cy="643737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يقول النبي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9538" name="Group 2"/>
          <p:cNvGraphicFramePr>
            <a:graphicFrameLocks noGrp="1"/>
          </p:cNvGraphicFramePr>
          <p:nvPr/>
        </p:nvGraphicFramePr>
        <p:xfrm>
          <a:off x="34925" y="44450"/>
          <a:ext cx="9145588" cy="61537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(Hommes) au cou raide, incirconcis de coeur et d’oreilles ! vous vous opposez toujours au Saint–Esprit, vous comme vos pères. 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562" name="Group 2"/>
          <p:cNvGraphicFramePr>
            <a:graphicFrameLocks noGrp="1"/>
          </p:cNvGraphicFramePr>
          <p:nvPr/>
        </p:nvGraphicFramePr>
        <p:xfrm>
          <a:off x="34925" y="44450"/>
          <a:ext cx="9145588" cy="62658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1599" name="Group 15"/>
          <p:cNvGraphicFramePr>
            <a:graphicFrameLocks noGrp="1"/>
          </p:cNvGraphicFramePr>
          <p:nvPr/>
        </p:nvGraphicFramePr>
        <p:xfrm>
          <a:off x="34925" y="44450"/>
          <a:ext cx="9145588" cy="597852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2621" name="Group 13"/>
          <p:cNvGraphicFramePr>
            <a:graphicFrameLocks noGrp="1"/>
          </p:cNvGraphicFramePr>
          <p:nvPr/>
        </p:nvGraphicFramePr>
        <p:xfrm>
          <a:off x="34925" y="44450"/>
          <a:ext cx="9145588"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3645" name="Group 13"/>
          <p:cNvGraphicFramePr>
            <a:graphicFrameLocks noGrp="1"/>
          </p:cNvGraphicFramePr>
          <p:nvPr/>
        </p:nvGraphicFramePr>
        <p:xfrm>
          <a:off x="34925" y="44450"/>
          <a:ext cx="9145588" cy="659949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4658" name="Group 2"/>
          <p:cNvGraphicFramePr>
            <a:graphicFrameLocks noGrp="1"/>
          </p:cNvGraphicFramePr>
          <p:nvPr/>
        </p:nvGraphicFramePr>
        <p:xfrm>
          <a:off x="34925" y="44450"/>
          <a:ext cx="9145588" cy="64251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قال هذا رقد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56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670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77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8765" name="Group 13"/>
          <p:cNvGraphicFramePr>
            <a:graphicFrameLocks noGrp="1"/>
          </p:cNvGraphicFramePr>
          <p:nvPr/>
        </p:nvGraphicFramePr>
        <p:xfrm>
          <a:off x="107950" y="44450"/>
          <a:ext cx="9072563" cy="6121401"/>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en-US" sz="3600" b="0" i="0" u="sng" strike="noStrike" cap="none" normalizeH="0" baseline="0" dirty="0">
                          <a:ln>
                            <a:noFill/>
                          </a:ln>
                          <a:solidFill>
                            <a:srgbClr val="FF9933"/>
                          </a:solidFill>
                          <a:effectLst/>
                          <a:latin typeface="Arial" charset="0"/>
                          <a:cs typeface="Arial"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8766" name="Rectangle 14"/>
          <p:cNvSpPr>
            <a:spLocks noGrp="1" noChangeArrowheads="1"/>
          </p:cNvSpPr>
          <p:nvPr>
            <p:ph type="ctrTitle"/>
          </p:nvPr>
        </p:nvSpPr>
        <p:spPr/>
        <p:txBody>
          <a:bodyPr/>
          <a:lstStyle/>
          <a:p>
            <a:r>
              <a:rPr lang="en-US"/>
              <a:t>12pg</a:t>
            </a:r>
          </a:p>
        </p:txBody>
      </p:sp>
      <p:sp>
        <p:nvSpPr>
          <p:cNvPr id="16" name="Text Box 29">
            <a:hlinkClick r:id="" action="ppaction://macro?name=LetThemExaltHimForBishop"/>
          </p:cNvPr>
          <p:cNvSpPr txBox="1">
            <a:spLocks noChangeArrowheads="1"/>
          </p:cNvSpPr>
          <p:nvPr/>
        </p:nvSpPr>
        <p:spPr bwMode="auto">
          <a:xfrm>
            <a:off x="7215206" y="542926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9791" name="Group 15"/>
          <p:cNvGraphicFramePr>
            <a:graphicFrameLocks noGrp="1"/>
          </p:cNvGraphicFramePr>
          <p:nvPr/>
        </p:nvGraphicFramePr>
        <p:xfrm>
          <a:off x="34925" y="44450"/>
          <a:ext cx="9145588" cy="688848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CA" sz="3600" b="0" i="0" u="sng" strike="noStrike" cap="none" normalizeH="0" baseline="0">
                          <a:ln>
                            <a:noFill/>
                          </a:ln>
                          <a:solidFill>
                            <a:srgbClr val="FF9933"/>
                          </a:solidFill>
                          <a:effectLst/>
                          <a:latin typeface="Arial" charset="0"/>
                          <a:cs typeface="Arial" charset="0"/>
                        </a:rPr>
                        <a:t>11 : 53 – 12 : 12 </a:t>
                      </a:r>
                      <a:r>
                        <a:rPr kumimoji="0" lang="ar-EG"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19792" name="Rectangle 16"/>
          <p:cNvSpPr>
            <a:spLocks noGrp="1" noChangeArrowheads="1"/>
          </p:cNvSpPr>
          <p:nvPr>
            <p:ph type="ctrTitle"/>
          </p:nvPr>
        </p:nvSpPr>
        <p:spPr/>
        <p:txBody>
          <a:bodyPr/>
          <a:lstStyle/>
          <a:p>
            <a:r>
              <a:rPr lang="en-US"/>
              <a:t>12g</a:t>
            </a:r>
          </a:p>
        </p:txBody>
      </p:sp>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0815" name="Group 15"/>
          <p:cNvGraphicFramePr>
            <a:graphicFrameLocks noGrp="1"/>
          </p:cNvGraphicFramePr>
          <p:nvPr/>
        </p:nvGraphicFramePr>
        <p:xfrm>
          <a:off x="34925" y="-26988"/>
          <a:ext cx="9145588" cy="5732145"/>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1837" name="Group 13"/>
          <p:cNvGraphicFramePr>
            <a:graphicFrameLocks noGrp="1"/>
          </p:cNvGraphicFramePr>
          <p:nvPr/>
        </p:nvGraphicFramePr>
        <p:xfrm>
          <a:off x="34925" y="44450"/>
          <a:ext cx="9145588" cy="63398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2863" name="Group 15"/>
          <p:cNvGraphicFramePr>
            <a:graphicFrameLocks noGrp="1"/>
          </p:cNvGraphicFramePr>
          <p:nvPr/>
        </p:nvGraphicFramePr>
        <p:xfrm>
          <a:off x="34925" y="44450"/>
          <a:ext cx="9145588" cy="633984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3887" name="Group 15"/>
          <p:cNvGraphicFramePr>
            <a:graphicFrameLocks noGrp="1"/>
          </p:cNvGraphicFramePr>
          <p:nvPr/>
        </p:nvGraphicFramePr>
        <p:xfrm>
          <a:off x="34925" y="44450"/>
          <a:ext cx="9145588" cy="574605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4914" name="Group 18"/>
          <p:cNvGraphicFramePr>
            <a:graphicFrameLocks noGrp="1"/>
          </p:cNvGraphicFramePr>
          <p:nvPr/>
        </p:nvGraphicFramePr>
        <p:xfrm>
          <a:off x="34925" y="115888"/>
          <a:ext cx="9145588" cy="530542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me confessera devant les hommes, le Fils de l’homme le confessera aussi devant les anges de Dieu ;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5935" name="Group 15"/>
          <p:cNvGraphicFramePr>
            <a:graphicFrameLocks noGrp="1"/>
          </p:cNvGraphicFramePr>
          <p:nvPr/>
        </p:nvGraphicFramePr>
        <p:xfrm>
          <a:off x="34925" y="44450"/>
          <a:ext cx="9145588" cy="452342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6957" name="Group 13"/>
          <p:cNvGraphicFramePr>
            <a:graphicFrameLocks noGrp="1"/>
          </p:cNvGraphicFramePr>
          <p:nvPr/>
        </p:nvGraphicFramePr>
        <p:xfrm>
          <a:off x="34925" y="44450"/>
          <a:ext cx="9145588" cy="635203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79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9003" name="Group 11"/>
          <p:cNvGraphicFramePr>
            <a:graphicFrameLocks noGrp="1"/>
          </p:cNvGraphicFramePr>
          <p:nvPr/>
        </p:nvGraphicFramePr>
        <p:xfrm>
          <a:off x="468313" y="333375"/>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446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Treizième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00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0300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057" name="Group 17"/>
          <p:cNvGraphicFramePr>
            <a:graphicFrameLocks noGrp="1"/>
          </p:cNvGraphicFramePr>
          <p:nvPr/>
        </p:nvGraphicFramePr>
        <p:xfrm>
          <a:off x="107950" y="115888"/>
          <a:ext cx="8928100" cy="6296852"/>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1058" name="Rectangle 18"/>
          <p:cNvSpPr>
            <a:spLocks noGrp="1" noChangeArrowheads="1"/>
          </p:cNvSpPr>
          <p:nvPr>
            <p:ph type="ctrTitle"/>
          </p:nvPr>
        </p:nvSpPr>
        <p:spPr/>
        <p:txBody>
          <a:bodyPr/>
          <a:lstStyle/>
          <a:p>
            <a:r>
              <a:rPr lang="en-US"/>
              <a:t>13pv</a:t>
            </a:r>
          </a:p>
        </p:txBody>
      </p:sp>
      <p:sp>
        <p:nvSpPr>
          <p:cNvPr id="16" name="Text Box 29">
            <a:hlinkClick r:id="" action="ppaction://macro?name=LetThemExaltHimForBishop"/>
          </p:cNvPr>
          <p:cNvSpPr txBox="1">
            <a:spLocks noChangeArrowheads="1"/>
          </p:cNvSpPr>
          <p:nvPr/>
        </p:nvSpPr>
        <p:spPr bwMode="auto">
          <a:xfrm>
            <a:off x="7215206" y="557214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2079" name="Group 15"/>
          <p:cNvGraphicFramePr>
            <a:graphicFrameLocks noGrp="1"/>
          </p:cNvGraphicFramePr>
          <p:nvPr/>
        </p:nvGraphicFramePr>
        <p:xfrm>
          <a:off x="34925" y="-26988"/>
          <a:ext cx="9074150" cy="72572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 on aura pour ennemis les gens de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2080" name="Rectangle 16"/>
          <p:cNvSpPr>
            <a:spLocks noGrp="1" noChangeArrowheads="1"/>
          </p:cNvSpPr>
          <p:nvPr>
            <p:ph type="ctrTitle"/>
          </p:nvPr>
        </p:nvSpPr>
        <p:spPr/>
        <p:txBody>
          <a:bodyPr/>
          <a:lstStyle/>
          <a:p>
            <a:r>
              <a:rPr lang="en-US"/>
              <a:t>13v</a:t>
            </a:r>
          </a:p>
        </p:txBody>
      </p:sp>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3101" name="Group 13"/>
          <p:cNvGraphicFramePr>
            <a:graphicFrameLocks noGrp="1"/>
          </p:cNvGraphicFramePr>
          <p:nvPr/>
        </p:nvGraphicFramePr>
        <p:xfrm>
          <a:off x="107950" y="44450"/>
          <a:ext cx="9001125" cy="6569076"/>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4128" name="Group 16"/>
          <p:cNvGraphicFramePr>
            <a:graphicFrameLocks noGrp="1"/>
          </p:cNvGraphicFramePr>
          <p:nvPr/>
        </p:nvGraphicFramePr>
        <p:xfrm>
          <a:off x="107950" y="44450"/>
          <a:ext cx="9001125" cy="663848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5149" name="Group 13"/>
          <p:cNvGraphicFramePr>
            <a:graphicFrameLocks noGrp="1"/>
          </p:cNvGraphicFramePr>
          <p:nvPr/>
        </p:nvGraphicFramePr>
        <p:xfrm>
          <a:off x="34925" y="44450"/>
          <a:ext cx="9074150" cy="683355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6162" name="Group 2"/>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42 </a:t>
                      </a:r>
                      <a:r>
                        <a:rPr kumimoji="0" lang="fr-FR" sz="2800" b="0" i="0" u="none" strike="noStrike" cap="none" normalizeH="0" baseline="0">
                          <a:ln>
                            <a:noFill/>
                          </a:ln>
                          <a:solidFill>
                            <a:schemeClr val="bg1"/>
                          </a:solidFill>
                          <a:effectLst/>
                          <a:latin typeface="Arial" charset="0"/>
                          <a:cs typeface="Arial" charset="0"/>
                        </a:rPr>
                        <a:t>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42 </a:t>
                      </a:r>
                      <a:r>
                        <a:rPr kumimoji="0" lang="en-US" sz="2800" b="0" i="0" u="none" strike="noStrike" cap="none" normalizeH="0" baseline="0">
                          <a:ln>
                            <a:noFill/>
                          </a:ln>
                          <a:solidFill>
                            <a:schemeClr val="bg1"/>
                          </a:solidFill>
                          <a:effectLst/>
                          <a:latin typeface="Times New Roman"/>
                          <a:cs typeface="Times New Roman" pitchFamily="18" charset="0"/>
                        </a:rPr>
                        <a:t>“</a:t>
                      </a:r>
                      <a:r>
                        <a:rPr kumimoji="0" lang="en-US" sz="2800" b="0" i="0" u="none" strike="noStrike" cap="none" normalizeH="0" baseline="0">
                          <a:ln>
                            <a:noFill/>
                          </a:ln>
                          <a:solidFill>
                            <a:schemeClr val="bg1"/>
                          </a:solidFill>
                          <a:effectLst/>
                          <a:latin typeface="Arial" charset="0"/>
                          <a:cs typeface="Times New Roman" pitchFamily="18" charset="0"/>
                        </a:rPr>
                        <a:t>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7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0371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8210" name="Group 2"/>
          <p:cNvGraphicFramePr>
            <a:graphicFrameLocks noGrp="1"/>
          </p:cNvGraphicFramePr>
          <p:nvPr/>
        </p:nvGraphicFramePr>
        <p:xfrm>
          <a:off x="107950" y="44450"/>
          <a:ext cx="9072563" cy="66064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8221" name="Rectangle 13"/>
          <p:cNvSpPr>
            <a:spLocks noGrp="1" noChangeArrowheads="1"/>
          </p:cNvSpPr>
          <p:nvPr>
            <p:ph type="ctrTitle"/>
          </p:nvPr>
        </p:nvSpPr>
        <p:spPr/>
        <p:txBody>
          <a:bodyPr/>
          <a:lstStyle/>
          <a:p>
            <a:r>
              <a:rPr lang="en-US"/>
              <a:t>13pm</a:t>
            </a:r>
          </a:p>
        </p:txBody>
      </p:sp>
      <p:sp>
        <p:nvSpPr>
          <p:cNvPr id="16"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9247" name="Group 15"/>
          <p:cNvGraphicFramePr>
            <a:graphicFrameLocks noGrp="1"/>
          </p:cNvGraphicFramePr>
          <p:nvPr/>
        </p:nvGraphicFramePr>
        <p:xfrm>
          <a:off x="107950" y="-26988"/>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9248" name="Rectangle 16"/>
          <p:cNvSpPr>
            <a:spLocks noGrp="1" noChangeArrowheads="1"/>
          </p:cNvSpPr>
          <p:nvPr>
            <p:ph type="ctrTitle"/>
          </p:nvPr>
        </p:nvSpPr>
        <p:spPr/>
        <p:txBody>
          <a:bodyPr/>
          <a:lstStyle/>
          <a:p>
            <a:r>
              <a:rPr lang="en-US"/>
              <a:t>13m</a:t>
            </a:r>
          </a:p>
        </p:txBody>
      </p:sp>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025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295" name="Group 15"/>
          <p:cNvGraphicFramePr>
            <a:graphicFrameLocks noGrp="1"/>
          </p:cNvGraphicFramePr>
          <p:nvPr/>
        </p:nvGraphicFramePr>
        <p:xfrm>
          <a:off x="107950" y="44450"/>
          <a:ext cx="9072563"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2320" name="Group 16"/>
          <p:cNvGraphicFramePr>
            <a:graphicFrameLocks noGrp="1"/>
          </p:cNvGraphicFramePr>
          <p:nvPr/>
        </p:nvGraphicFramePr>
        <p:xfrm>
          <a:off x="34925" y="115888"/>
          <a:ext cx="9001125" cy="5834063"/>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33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0433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43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433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5389" name="Group 13"/>
          <p:cNvGraphicFramePr>
            <a:graphicFrameLocks noGrp="1"/>
          </p:cNvGraphicFramePr>
          <p:nvPr/>
        </p:nvGraphicFramePr>
        <p:xfrm>
          <a:off x="34925" y="44450"/>
          <a:ext cx="9001125" cy="628967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fr-FR" sz="3200" b="0" i="0" u="sng" strike="noStrike" cap="none" normalizeH="0" baseline="0">
                          <a:ln>
                            <a:noFill/>
                          </a:ln>
                          <a:solidFill>
                            <a:srgbClr val="FF9933"/>
                          </a:solidFill>
                          <a:effectLst/>
                          <a:latin typeface="Arial" charset="0"/>
                          <a:cs typeface="Arial" charset="0"/>
                        </a:rPr>
                        <a:t>7:18 - 8:1-13</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45390" name="Rectangle 14"/>
          <p:cNvSpPr>
            <a:spLocks noGrp="1" noChangeArrowheads="1"/>
          </p:cNvSpPr>
          <p:nvPr>
            <p:ph type="ctrTitle"/>
          </p:nvPr>
        </p:nvSpPr>
        <p:spPr/>
        <p:txBody>
          <a:bodyPr/>
          <a:lstStyle/>
          <a:p>
            <a:r>
              <a:rPr lang="en-US"/>
              <a:t>13p</a:t>
            </a:r>
          </a:p>
        </p:txBody>
      </p:sp>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6402" name="Group 2"/>
          <p:cNvGraphicFramePr>
            <a:graphicFrameLocks noGrp="1"/>
          </p:cNvGraphicFramePr>
          <p:nvPr/>
        </p:nvGraphicFramePr>
        <p:xfrm>
          <a:off x="34925" y="44450"/>
          <a:ext cx="9074150" cy="628967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742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8461" name="Group 13"/>
          <p:cNvGraphicFramePr>
            <a:graphicFrameLocks noGrp="1"/>
          </p:cNvGraphicFramePr>
          <p:nvPr/>
        </p:nvGraphicFramePr>
        <p:xfrm>
          <a:off x="34925" y="44450"/>
          <a:ext cx="9145588"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9486" name="Group 14"/>
          <p:cNvGraphicFramePr>
            <a:graphicFrameLocks noGrp="1"/>
          </p:cNvGraphicFramePr>
          <p:nvPr/>
        </p:nvGraphicFramePr>
        <p:xfrm>
          <a:off x="34925" y="44450"/>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 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0509" name="Group 13"/>
          <p:cNvGraphicFramePr>
            <a:graphicFrameLocks noGrp="1"/>
          </p:cNvGraphicFramePr>
          <p:nvPr/>
        </p:nvGraphicFramePr>
        <p:xfrm>
          <a:off x="34925" y="44450"/>
          <a:ext cx="9145588" cy="659479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533" name="Group 13"/>
          <p:cNvGraphicFramePr>
            <a:graphicFrameLocks noGrp="1"/>
          </p:cNvGraphicFramePr>
          <p:nvPr/>
        </p:nvGraphicFramePr>
        <p:xfrm>
          <a:off x="34925" y="44450"/>
          <a:ext cx="9145588" cy="669607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2557" name="Group 13"/>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3570" name="Group 2"/>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459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5632" name="Group 16"/>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 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6654" name="Group 14"/>
          <p:cNvGraphicFramePr>
            <a:graphicFrameLocks noGrp="1"/>
          </p:cNvGraphicFramePr>
          <p:nvPr/>
        </p:nvGraphicFramePr>
        <p:xfrm>
          <a:off x="34925" y="44450"/>
          <a:ext cx="9145588" cy="551338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7679" name="Group 15"/>
          <p:cNvGraphicFramePr>
            <a:graphicFrameLocks noGrp="1"/>
          </p:cNvGraphicFramePr>
          <p:nvPr/>
        </p:nvGraphicFramePr>
        <p:xfrm>
          <a:off x="34925" y="44450"/>
          <a:ext cx="9145588" cy="662463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8702" name="Group 14"/>
          <p:cNvGraphicFramePr>
            <a:graphicFrameLocks noGrp="1"/>
          </p:cNvGraphicFramePr>
          <p:nvPr/>
        </p:nvGraphicFramePr>
        <p:xfrm>
          <a:off x="34925" y="44450"/>
          <a:ext cx="9145588" cy="578834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9725" name="Group 13"/>
          <p:cNvGraphicFramePr>
            <a:graphicFrameLocks noGrp="1"/>
          </p:cNvGraphicFramePr>
          <p:nvPr/>
        </p:nvGraphicFramePr>
        <p:xfrm>
          <a:off x="34925" y="115888"/>
          <a:ext cx="9145588"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0738" name="Group 2"/>
          <p:cNvGraphicFramePr>
            <a:graphicFrameLocks noGrp="1"/>
          </p:cNvGraphicFramePr>
          <p:nvPr/>
        </p:nvGraphicFramePr>
        <p:xfrm>
          <a:off x="34925" y="44450"/>
          <a:ext cx="9145588" cy="6692329"/>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27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62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627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4847" name="Group 15"/>
          <p:cNvGraphicFramePr>
            <a:graphicFrameLocks noGrp="1"/>
          </p:cNvGraphicFramePr>
          <p:nvPr/>
        </p:nvGraphicFramePr>
        <p:xfrm>
          <a:off x="34925" y="-26988"/>
          <a:ext cx="9217025" cy="6192838"/>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الثا</a:t>
                      </a:r>
                      <a:r>
                        <a:rPr kumimoji="0" lang="ar-EG" sz="3200" b="0" i="0" u="sng" strike="noStrike" cap="none" normalizeH="0" baseline="0">
                          <a:ln>
                            <a:noFill/>
                          </a:ln>
                          <a:solidFill>
                            <a:srgbClr val="FF9933"/>
                          </a:solidFill>
                          <a:effectLst/>
                          <a:latin typeface="Arial" charset="0"/>
                          <a:cs typeface="Arial" charset="0"/>
                        </a:rPr>
                        <a:t>لثة (</a:t>
                      </a:r>
                      <a:r>
                        <a:rPr kumimoji="0" lang="en-US" sz="3200" b="0" i="0" u="sng" strike="noStrike" cap="none" normalizeH="0" baseline="0">
                          <a:ln>
                            <a:noFill/>
                          </a:ln>
                          <a:solidFill>
                            <a:srgbClr val="FF9933"/>
                          </a:solidFill>
                          <a:effectLst/>
                          <a:latin typeface="Arial" charset="0"/>
                          <a:cs typeface="Times New Roman" pitchFamily="18" charset="0"/>
                        </a:rPr>
                        <a:t>1: 1- 14</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 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64848" name="Rectangle 16"/>
          <p:cNvSpPr>
            <a:spLocks noGrp="1" noChangeArrowheads="1"/>
          </p:cNvSpPr>
          <p:nvPr>
            <p:ph type="ctrTitle"/>
          </p:nvPr>
        </p:nvSpPr>
        <p:spPr/>
        <p:txBody>
          <a:bodyPr/>
          <a:lstStyle/>
          <a:p>
            <a:r>
              <a:rPr lang="en-US"/>
              <a:t>13c</a:t>
            </a:r>
          </a:p>
        </p:txBody>
      </p:sp>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5858" name="Group 2"/>
          <p:cNvGraphicFramePr>
            <a:graphicFrameLocks noGrp="1"/>
          </p:cNvGraphicFramePr>
          <p:nvPr/>
        </p:nvGraphicFramePr>
        <p:xfrm>
          <a:off x="34925" y="115888"/>
          <a:ext cx="9217025" cy="5762626"/>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6882" name="Group 2"/>
          <p:cNvGraphicFramePr>
            <a:graphicFrameLocks noGrp="1"/>
          </p:cNvGraphicFramePr>
          <p:nvPr/>
        </p:nvGraphicFramePr>
        <p:xfrm>
          <a:off x="34925" y="-26988"/>
          <a:ext cx="9217025" cy="6801295"/>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7906" name="Group 2"/>
          <p:cNvGraphicFramePr>
            <a:graphicFrameLocks noGrp="1"/>
          </p:cNvGraphicFramePr>
          <p:nvPr/>
        </p:nvGraphicFramePr>
        <p:xfrm>
          <a:off x="34925" y="44450"/>
          <a:ext cx="9217025" cy="6369685"/>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l'Eglise.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8930" name="Group 2"/>
          <p:cNvGraphicFramePr>
            <a:graphicFrameLocks noGrp="1"/>
          </p:cNvGraphicFramePr>
          <p:nvPr/>
        </p:nvGraphicFramePr>
        <p:xfrm>
          <a:off x="34925" y="44450"/>
          <a:ext cx="9217025" cy="5942965"/>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9954" name="Group 2"/>
          <p:cNvGraphicFramePr>
            <a:graphicFrameLocks noGrp="1"/>
          </p:cNvGraphicFramePr>
          <p:nvPr/>
        </p:nvGraphicFramePr>
        <p:xfrm>
          <a:off x="34925" y="-26988"/>
          <a:ext cx="9217025" cy="6867843"/>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0978" name="Group 2"/>
          <p:cNvGraphicFramePr>
            <a:graphicFrameLocks noGrp="1"/>
          </p:cNvGraphicFramePr>
          <p:nvPr/>
        </p:nvGraphicFramePr>
        <p:xfrm>
          <a:off x="34925" y="44450"/>
          <a:ext cx="9217025" cy="5834063"/>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026"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073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730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0730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074" name="Group 2"/>
          <p:cNvGraphicFramePr>
            <a:graphicFrameLocks noGrp="1"/>
          </p:cNvGraphicFramePr>
          <p:nvPr/>
        </p:nvGraphicFramePr>
        <p:xfrm>
          <a:off x="71438" y="115888"/>
          <a:ext cx="9072562" cy="6676898"/>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5085" name="Rectangle 13"/>
          <p:cNvSpPr>
            <a:spLocks noGrp="1" noChangeArrowheads="1"/>
          </p:cNvSpPr>
          <p:nvPr>
            <p:ph type="ctrTitle"/>
          </p:nvPr>
        </p:nvSpPr>
        <p:spPr/>
        <p:txBody>
          <a:bodyPr/>
          <a:lstStyle/>
          <a:p>
            <a:r>
              <a:rPr lang="en-US"/>
              <a:t>13a</a:t>
            </a:r>
          </a:p>
        </p:txBody>
      </p:sp>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098"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7122" name="Group 2"/>
          <p:cNvGraphicFramePr>
            <a:graphicFrameLocks noGrp="1"/>
          </p:cNvGraphicFramePr>
          <p:nvPr/>
        </p:nvGraphicFramePr>
        <p:xfrm>
          <a:off x="34925" y="44450"/>
          <a:ext cx="9145588" cy="590175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8160" name="Group 16"/>
          <p:cNvGraphicFramePr>
            <a:graphicFrameLocks noGrp="1"/>
          </p:cNvGraphicFramePr>
          <p:nvPr/>
        </p:nvGraphicFramePr>
        <p:xfrm>
          <a:off x="34925" y="44450"/>
          <a:ext cx="9145588" cy="619442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9170"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0194"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12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4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32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4303" name="Group 15"/>
          <p:cNvGraphicFramePr>
            <a:graphicFrameLocks noGrp="1"/>
          </p:cNvGraphicFramePr>
          <p:nvPr/>
        </p:nvGraphicFramePr>
        <p:xfrm>
          <a:off x="34925" y="44450"/>
          <a:ext cx="9145588" cy="685190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كلمهم.حفظوا شهاداته والفريضة التي اعطاهم.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 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4304" name="Rectangle 16"/>
          <p:cNvSpPr>
            <a:spLocks noGrp="1" noChangeArrowheads="1"/>
          </p:cNvSpPr>
          <p:nvPr>
            <p:ph type="ctrTitle"/>
          </p:nvPr>
        </p:nvSpPr>
        <p:spPr/>
        <p:txBody>
          <a:bodyPr/>
          <a:lstStyle/>
          <a:p>
            <a:r>
              <a:rPr lang="en-US"/>
              <a:t>13pg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5314"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5325" name="Rectangle 13"/>
          <p:cNvSpPr>
            <a:spLocks noGrp="1" noChangeArrowheads="1"/>
          </p:cNvSpPr>
          <p:nvPr>
            <p:ph type="ctrTitle"/>
          </p:nvPr>
        </p:nvSpPr>
        <p:spPr/>
        <p:txBody>
          <a:bodyPr/>
          <a:lstStyle/>
          <a:p>
            <a:r>
              <a:rPr lang="en-US"/>
              <a:t>13g</a:t>
            </a:r>
          </a:p>
        </p:txBody>
      </p:sp>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6351" name="Group 15"/>
          <p:cNvGraphicFramePr>
            <a:graphicFrameLocks noGrp="1"/>
          </p:cNvGraphicFramePr>
          <p:nvPr/>
        </p:nvGraphicFramePr>
        <p:xfrm>
          <a:off x="34925" y="44450"/>
          <a:ext cx="9145588" cy="588384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7376" name="Group 16"/>
          <p:cNvGraphicFramePr>
            <a:graphicFrameLocks noGrp="1"/>
          </p:cNvGraphicFramePr>
          <p:nvPr/>
        </p:nvGraphicFramePr>
        <p:xfrm>
          <a:off x="34925" y="-26988"/>
          <a:ext cx="9145588" cy="676656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8397" name="Group 13"/>
          <p:cNvGraphicFramePr>
            <a:graphicFrameLocks noGrp="1"/>
          </p:cNvGraphicFramePr>
          <p:nvPr/>
        </p:nvGraphicFramePr>
        <p:xfrm>
          <a:off x="34925" y="-26988"/>
          <a:ext cx="9145588" cy="68427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9421" name="Group 13"/>
          <p:cNvGraphicFramePr>
            <a:graphicFrameLocks noGrp="1"/>
          </p:cNvGraphicFramePr>
          <p:nvPr/>
        </p:nvGraphicFramePr>
        <p:xfrm>
          <a:off x="34925" y="-26988"/>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0445" name="Group 13"/>
          <p:cNvGraphicFramePr>
            <a:graphicFrameLocks noGrp="1"/>
          </p:cNvGraphicFramePr>
          <p:nvPr/>
        </p:nvGraphicFramePr>
        <p:xfrm>
          <a:off x="34925" y="-26988"/>
          <a:ext cx="9145588" cy="597693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1472" name="Group 16"/>
          <p:cNvGraphicFramePr>
            <a:graphicFrameLocks noGrp="1"/>
          </p:cNvGraphicFramePr>
          <p:nvPr/>
        </p:nvGraphicFramePr>
        <p:xfrm>
          <a:off x="34925" y="44450"/>
          <a:ext cx="9145588"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495" name="Group 15"/>
          <p:cNvGraphicFramePr>
            <a:graphicFrameLocks noGrp="1"/>
          </p:cNvGraphicFramePr>
          <p:nvPr/>
        </p:nvGraphicFramePr>
        <p:xfrm>
          <a:off x="34925" y="-26988"/>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3506" name="Group 2"/>
          <p:cNvGraphicFramePr>
            <a:graphicFrameLocks noGrp="1"/>
          </p:cNvGraphicFramePr>
          <p:nvPr/>
        </p:nvGraphicFramePr>
        <p:xfrm>
          <a:off x="34925" y="44450"/>
          <a:ext cx="9145588" cy="54737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45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5562" name="Group 10"/>
          <p:cNvGraphicFramePr>
            <a:graphicFrameLocks noGrp="1"/>
          </p:cNvGraphicFramePr>
          <p:nvPr/>
        </p:nvGraphicFramePr>
        <p:xfrm>
          <a:off x="323850" y="620713"/>
          <a:ext cx="8496300" cy="582168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( 27</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Babah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طوبة</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بابه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a:t>
                      </a:r>
                      <a:r>
                        <a:rPr kumimoji="0" lang="en-US" sz="4000" b="0" i="0" u="none" strike="noStrike" cap="none" normalizeH="0" baseline="0">
                          <a:ln>
                            <a:noFill/>
                          </a:ln>
                          <a:solidFill>
                            <a:srgbClr val="FF9900"/>
                          </a:solidFill>
                          <a:effectLst/>
                          <a:latin typeface="Arial" charset="0"/>
                          <a:cs typeface="Arial" charset="0"/>
                        </a:rPr>
                        <a:t>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( 27</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Babah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65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0965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7613" name="Group 13"/>
          <p:cNvGraphicFramePr>
            <a:graphicFrameLocks noGrp="1"/>
          </p:cNvGraphicFramePr>
          <p:nvPr/>
        </p:nvGraphicFramePr>
        <p:xfrm>
          <a:off x="69850" y="0"/>
          <a:ext cx="9074150" cy="645388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ar-EG" sz="3600" b="0" i="0" u="sng" strike="noStrike" cap="none" normalizeH="0" baseline="0" dirty="0">
                          <a:ln>
                            <a:noFill/>
                          </a:ln>
                          <a:solidFill>
                            <a:srgbClr val="FF9933"/>
                          </a:solidFill>
                          <a:effectLst/>
                          <a:latin typeface="Arial" charset="0"/>
                          <a:cs typeface="Arial" charset="0"/>
                        </a:rPr>
                        <a:t>2 - </a:t>
                      </a:r>
                      <a:r>
                        <a:rPr kumimoji="0" lang="ar-SA" sz="3600" b="0" i="0" u="sng" strike="noStrike" cap="none" normalizeH="0" baseline="0" dirty="0">
                          <a:ln>
                            <a:noFill/>
                          </a:ln>
                          <a:solidFill>
                            <a:srgbClr val="FF9933"/>
                          </a:solidFill>
                          <a:effectLst/>
                          <a:latin typeface="Arial" charset="0"/>
                          <a:cs typeface="Arial" charset="0"/>
                        </a:rPr>
                        <a:t>112:1</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نسله يكون قويا في الارض.</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جيل المستقيمين يبارك</a:t>
                      </a:r>
                      <a:r>
                        <a:rPr kumimoji="0" lang="ar-EG" sz="3200" b="0" i="0" u="none" strike="noStrike" cap="none" normalizeH="0" baseline="0" dirty="0">
                          <a:ln>
                            <a:noFill/>
                          </a:ln>
                          <a:solidFill>
                            <a:schemeClr val="bg1"/>
                          </a:solidFill>
                          <a:effectLst/>
                          <a:latin typeface="Arial" charset="0"/>
                          <a:cs typeface="Arial" charset="0"/>
                        </a:rPr>
                        <a:t> .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112:1-2</a:t>
                      </a:r>
                      <a:endParaRPr kumimoji="0" lang="fr-CA"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800" b="0" i="0" u="none" strike="noStrike" cap="none" normalizeH="0" baseline="0" dirty="0">
                          <a:ln>
                            <a:noFill/>
                          </a:ln>
                          <a:solidFill>
                            <a:schemeClr val="bg1"/>
                          </a:solidFill>
                          <a:effectLst/>
                          <a:latin typeface="Arial" charset="0"/>
                          <a:cs typeface="Arial" charset="0"/>
                        </a:rPr>
                        <a:t>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7614" name="Rectangle 14"/>
          <p:cNvSpPr>
            <a:spLocks noGrp="1" noChangeArrowheads="1"/>
          </p:cNvSpPr>
          <p:nvPr>
            <p:ph type="ctrTitle"/>
          </p:nvPr>
        </p:nvSpPr>
        <p:spPr/>
        <p:txBody>
          <a:bodyPr/>
          <a:lstStyle/>
          <a:p>
            <a:r>
              <a:rPr lang="en-US"/>
              <a:t>14pv</a:t>
            </a:r>
          </a:p>
        </p:txBody>
      </p:sp>
      <p:sp>
        <p:nvSpPr>
          <p:cNvPr id="16" name="Text Box 29">
            <a:hlinkClick r:id="" action="ppaction://macro?name=LetThemExaltHimForBishop"/>
          </p:cNvPr>
          <p:cNvSpPr txBox="1">
            <a:spLocks noChangeArrowheads="1"/>
          </p:cNvSpPr>
          <p:nvPr/>
        </p:nvSpPr>
        <p:spPr bwMode="auto">
          <a:xfrm>
            <a:off x="7412665"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8644" name="Group 20"/>
          <p:cNvGraphicFramePr>
            <a:graphicFrameLocks noGrp="1"/>
          </p:cNvGraphicFramePr>
          <p:nvPr/>
        </p:nvGraphicFramePr>
        <p:xfrm>
          <a:off x="69850" y="0"/>
          <a:ext cx="9110663" cy="6566664"/>
        </p:xfrm>
        <a:graphic>
          <a:graphicData uri="http://schemas.openxmlformats.org/drawingml/2006/table">
            <a:tbl>
              <a:tblPr rtl="1"/>
              <a:tblGrid>
                <a:gridCol w="4103688">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5</a:t>
                      </a:r>
                      <a:r>
                        <a:rPr kumimoji="0" lang="ar-SA" sz="3600" b="0" i="0" u="sng" strike="noStrike" cap="none" normalizeH="0" baseline="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tx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نما انسان مسافر دعا عبيده وسلمهم امواله</a:t>
                      </a:r>
                      <a:r>
                        <a:rPr kumimoji="0" lang="en-US" sz="3000" b="0" i="0" u="none" strike="noStrike" cap="none" normalizeH="0" baseline="0">
                          <a:ln>
                            <a:noFill/>
                          </a:ln>
                          <a:solidFill>
                            <a:schemeClr val="bg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كل واحد على قدر طاقته.وسافر للوقت</a:t>
                      </a:r>
                      <a:r>
                        <a:rPr kumimoji="0" lang="en-US" sz="30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8645" name="Rectangle 21"/>
          <p:cNvSpPr>
            <a:spLocks noGrp="1" noChangeArrowheads="1"/>
          </p:cNvSpPr>
          <p:nvPr>
            <p:ph type="ctrTitle"/>
          </p:nvPr>
        </p:nvSpPr>
        <p:spPr/>
        <p:txBody>
          <a:bodyPr/>
          <a:lstStyle/>
          <a:p>
            <a:r>
              <a:rPr lang="en-US"/>
              <a:t>14v</a:t>
            </a:r>
          </a:p>
        </p:txBody>
      </p:sp>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9650" name="Group 2"/>
          <p:cNvGraphicFramePr>
            <a:graphicFrameLocks noGrp="1"/>
          </p:cNvGraphicFramePr>
          <p:nvPr/>
        </p:nvGraphicFramePr>
        <p:xfrm>
          <a:off x="69850" y="44450"/>
          <a:ext cx="9074150"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الذي اخذ الوزنتين ربح ايضا وزنتين أخريين</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fit valoir et en gagna cinq autres. 17 De même, celui qui avait reçu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0690" name="Group 18"/>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1712" name="Group 16"/>
          <p:cNvGraphicFramePr>
            <a:graphicFrameLocks noGrp="1"/>
          </p:cNvGraphicFramePr>
          <p:nvPr/>
        </p:nvGraphicFramePr>
        <p:xfrm>
          <a:off x="107950" y="44450"/>
          <a:ext cx="9072563" cy="56181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33" name="Group 13"/>
          <p:cNvGraphicFramePr>
            <a:graphicFrameLocks noGrp="1"/>
          </p:cNvGraphicFramePr>
          <p:nvPr/>
        </p:nvGraphicFramePr>
        <p:xfrm>
          <a:off x="107950" y="44450"/>
          <a:ext cx="9072563" cy="58340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3758" name="Group 14"/>
          <p:cNvGraphicFramePr>
            <a:graphicFrameLocks noGrp="1"/>
          </p:cNvGraphicFramePr>
          <p:nvPr/>
        </p:nvGraphicFramePr>
        <p:xfrm>
          <a:off x="107950" y="115888"/>
          <a:ext cx="9072563"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4784" name="Group 16"/>
          <p:cNvGraphicFramePr>
            <a:graphicFrameLocks noGrp="1"/>
          </p:cNvGraphicFramePr>
          <p:nvPr/>
        </p:nvGraphicFramePr>
        <p:xfrm>
          <a:off x="107950" y="115888"/>
          <a:ext cx="9072563" cy="55467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23 Son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lui dit</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Bien, bon et fid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le serviteur, tu as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fid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le en peu de choses, je 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tablirai sur beaucoup</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entre dans la joie de ton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57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1057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6829" name="Group 13"/>
          <p:cNvGraphicFramePr>
            <a:graphicFrameLocks noGrp="1"/>
          </p:cNvGraphicFramePr>
          <p:nvPr/>
        </p:nvGraphicFramePr>
        <p:xfrm>
          <a:off x="69850" y="0"/>
          <a:ext cx="9074150" cy="5949951"/>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132:1-2,9-10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dirty="0">
                          <a:ln>
                            <a:noFill/>
                          </a:ln>
                          <a:solidFill>
                            <a:schemeClr val="bg1"/>
                          </a:solidFill>
                          <a:effectLst/>
                          <a:latin typeface="Arial" charset="0"/>
                          <a:cs typeface="Arial" charset="0"/>
                        </a:rPr>
                        <a:t>.</a:t>
                      </a:r>
                      <a:r>
                        <a:rPr kumimoji="0" lang="ar-EG" sz="3600" b="0" i="0" u="none" strike="noStrike" cap="none" normalizeH="0" baseline="0" dirty="0">
                          <a:ln>
                            <a:noFill/>
                          </a:ln>
                          <a:solidFill>
                            <a:schemeClr val="bg1"/>
                          </a:solidFill>
                          <a:effectLst/>
                          <a:latin typeface="Arial" charset="0"/>
                          <a:cs typeface="Arial" charset="0"/>
                        </a:rPr>
                        <a:t> </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132:1-2,9-10</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Éternel, </a:t>
                      </a:r>
                      <a:r>
                        <a:rPr kumimoji="0" lang="fr-FR" sz="2800" b="0" i="0" u="none" strike="noStrike" cap="none" normalizeH="0" baseline="0" dirty="0" err="1">
                          <a:ln>
                            <a:noFill/>
                          </a:ln>
                          <a:solidFill>
                            <a:schemeClr val="bg1"/>
                          </a:solidFill>
                          <a:effectLst/>
                          <a:latin typeface="Arial" charset="0"/>
                          <a:cs typeface="Arial" charset="0"/>
                        </a:rPr>
                        <a:t>souviens–toi</a:t>
                      </a:r>
                      <a:r>
                        <a:rPr kumimoji="0" lang="fr-FR" sz="2800" b="0" i="0" u="none" strike="noStrike" cap="none" normalizeH="0" baseline="0" dirty="0">
                          <a:ln>
                            <a:noFill/>
                          </a:ln>
                          <a:solidFill>
                            <a:schemeClr val="bg1"/>
                          </a:solidFill>
                          <a:effectLst/>
                          <a:latin typeface="Arial" charset="0"/>
                          <a:cs typeface="Arial" charset="0"/>
                        </a:rPr>
                        <a:t> de David, De toutes ses peines !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fit ce serment à l’Éternel, Ce </a:t>
                      </a:r>
                      <a:r>
                        <a:rPr kumimoji="0" lang="fr-FR" sz="2800" b="0" i="0" u="none" strike="noStrike" cap="none" normalizeH="0" baseline="0" dirty="0" err="1">
                          <a:ln>
                            <a:noFill/>
                          </a:ln>
                          <a:solidFill>
                            <a:schemeClr val="bg1"/>
                          </a:solidFill>
                          <a:effectLst/>
                          <a:latin typeface="Arial" charset="0"/>
                          <a:cs typeface="Arial" charset="0"/>
                        </a:rPr>
                        <a:t>voeu</a:t>
                      </a:r>
                      <a:r>
                        <a:rPr kumimoji="0" lang="fr-FR" sz="2800" b="0" i="0" u="none" strike="noStrike" cap="none" normalizeH="0" baseline="0" dirty="0">
                          <a:ln>
                            <a:noFill/>
                          </a:ln>
                          <a:solidFill>
                            <a:schemeClr val="bg1"/>
                          </a:solidFill>
                          <a:effectLst/>
                          <a:latin typeface="Arial" charset="0"/>
                          <a:cs typeface="Arial" charset="0"/>
                        </a:rPr>
                        <a:t> au puissant de Jacob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06830" name="Rectangle 14"/>
          <p:cNvSpPr>
            <a:spLocks noGrp="1" noChangeArrowheads="1"/>
          </p:cNvSpPr>
          <p:nvPr>
            <p:ph type="ctrTitle"/>
          </p:nvPr>
        </p:nvSpPr>
        <p:spPr/>
        <p:txBody>
          <a:bodyPr/>
          <a:lstStyle/>
          <a:p>
            <a:r>
              <a:rPr lang="en-US"/>
              <a:t>14pm</a:t>
            </a:r>
          </a:p>
        </p:txBody>
      </p:sp>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7853" name="Group 13"/>
          <p:cNvGraphicFramePr>
            <a:graphicFrameLocks noGrp="1"/>
          </p:cNvGraphicFramePr>
          <p:nvPr/>
        </p:nvGraphicFramePr>
        <p:xfrm>
          <a:off x="69850" y="0"/>
          <a:ext cx="9074150" cy="6238876"/>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132:1-2,9-10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من اجل داود عبدك لا ترد وجه مسيحك.هللويا.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132:1-2,9-10</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LetThemExaltHimForBishop"/>
          </p:cNvPr>
          <p:cNvSpPr txBox="1">
            <a:spLocks noChangeArrowheads="1"/>
          </p:cNvSpPr>
          <p:nvPr/>
        </p:nvSpPr>
        <p:spPr bwMode="auto">
          <a:xfrm>
            <a:off x="7412665"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8879" name="Group 15"/>
          <p:cNvGraphicFramePr>
            <a:graphicFrameLocks noGrp="1"/>
          </p:cNvGraphicFramePr>
          <p:nvPr/>
        </p:nvGraphicFramePr>
        <p:xfrm>
          <a:off x="69850" y="0"/>
          <a:ext cx="9074150" cy="6728017"/>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2800" b="1" i="0" u="sng" strike="noStrike" cap="none" normalizeH="0" baseline="0">
                          <a:ln>
                            <a:noFill/>
                          </a:ln>
                          <a:solidFill>
                            <a:srgbClr val="FF9900"/>
                          </a:solidFill>
                          <a:effectLst/>
                          <a:latin typeface="Arial" charset="0"/>
                          <a:cs typeface="Arial" charset="0"/>
                        </a:rPr>
                        <a:t>لوقا (6 :  17 – 23 )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6:17-23</a:t>
                      </a:r>
                      <a:endParaRPr kumimoji="0" lang="fr-CA"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08880" name="Rectangle 16"/>
          <p:cNvSpPr>
            <a:spLocks noGrp="1" noChangeArrowheads="1"/>
          </p:cNvSpPr>
          <p:nvPr>
            <p:ph type="ctrTitle"/>
          </p:nvPr>
        </p:nvSpPr>
        <p:spPr/>
        <p:txBody>
          <a:bodyPr/>
          <a:lstStyle/>
          <a:p>
            <a:r>
              <a:rPr lang="en-US"/>
              <a:t>14m</a:t>
            </a:r>
          </a:p>
        </p:txBody>
      </p:sp>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9905" name="Group 17"/>
          <p:cNvGraphicFramePr>
            <a:graphicFrameLocks noGrp="1"/>
          </p:cNvGraphicFramePr>
          <p:nvPr/>
        </p:nvGraphicFramePr>
        <p:xfrm>
          <a:off x="34925" y="115888"/>
          <a:ext cx="9109075"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0926" name="Group 14"/>
          <p:cNvGraphicFramePr>
            <a:graphicFrameLocks noGrp="1"/>
          </p:cNvGraphicFramePr>
          <p:nvPr/>
        </p:nvGraphicFramePr>
        <p:xfrm>
          <a:off x="107950" y="44450"/>
          <a:ext cx="9001125"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 21 Heureux vous qui avez faim maintenant, car vous serez rassasiés ! Heureux vous qui pleurez maintenant, car vous serez dans la joie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1952" name="Group 16"/>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a:ln>
                            <a:noFill/>
                          </a:ln>
                          <a:solidFill>
                            <a:schemeClr val="bg1"/>
                          </a:solidFill>
                          <a:effectLst/>
                          <a:latin typeface="Arial" charset="0"/>
                          <a:cs typeface="Arial" charset="0"/>
                        </a:rPr>
                        <a:t>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2979" name="Group 19"/>
          <p:cNvGraphicFramePr>
            <a:graphicFrameLocks noGrp="1"/>
          </p:cNvGraphicFramePr>
          <p:nvPr/>
        </p:nvGraphicFramePr>
        <p:xfrm>
          <a:off x="34925" y="44450"/>
          <a:ext cx="9074150" cy="55467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39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1139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139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139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6045" name="Group 13"/>
          <p:cNvGraphicFramePr>
            <a:graphicFrameLocks noGrp="1"/>
          </p:cNvGraphicFramePr>
          <p:nvPr/>
        </p:nvGraphicFramePr>
        <p:xfrm>
          <a:off x="69850" y="0"/>
          <a:ext cx="9074150" cy="6242304"/>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 إلى أهل </a:t>
                      </a:r>
                      <a:r>
                        <a:rPr kumimoji="0" lang="ar-EG" sz="3600" b="0" i="0" u="sng" strike="noStrike" cap="none" normalizeH="0" baseline="0">
                          <a:ln>
                            <a:noFill/>
                          </a:ln>
                          <a:solidFill>
                            <a:srgbClr val="FF9900"/>
                          </a:solidFill>
                          <a:effectLst/>
                          <a:latin typeface="Arial" charset="0"/>
                          <a:cs typeface="Arial" charset="0"/>
                        </a:rPr>
                        <a:t>العبرانيين</a:t>
                      </a:r>
                      <a:r>
                        <a:rPr kumimoji="0" lang="en-CA"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11:17-31</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قيل له انه باسحق يدعى لك نسل.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r>
                        <a:rPr kumimoji="0" lang="fr-CA"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16046" name="Rectangle 14"/>
          <p:cNvSpPr>
            <a:spLocks noGrp="1" noChangeArrowheads="1"/>
          </p:cNvSpPr>
          <p:nvPr>
            <p:ph type="ctrTitle"/>
          </p:nvPr>
        </p:nvSpPr>
        <p:spPr/>
        <p:txBody>
          <a:bodyPr/>
          <a:lstStyle/>
          <a:p>
            <a:r>
              <a:rPr lang="en-US"/>
              <a:t>14p</a:t>
            </a:r>
          </a:p>
        </p:txBody>
      </p:sp>
    </p:spTree>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7058" name="Group 2"/>
          <p:cNvGraphicFramePr>
            <a:graphicFrameLocks noGrp="1"/>
          </p:cNvGraphicFramePr>
          <p:nvPr/>
        </p:nvGraphicFramePr>
        <p:xfrm>
          <a:off x="69850" y="0"/>
          <a:ext cx="9074150" cy="60944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اسحق بارك يعقوب وعيسو من جهة امور عتيدة.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8082" name="Group 2"/>
          <p:cNvGraphicFramePr>
            <a:graphicFrameLocks noGrp="1"/>
          </p:cNvGraphicFramePr>
          <p:nvPr/>
        </p:nvGraphicFramePr>
        <p:xfrm>
          <a:off x="69850" y="0"/>
          <a:ext cx="9074150" cy="641413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9106" name="Group 2"/>
          <p:cNvGraphicFramePr>
            <a:graphicFrameLocks noGrp="1"/>
          </p:cNvGraphicFramePr>
          <p:nvPr/>
        </p:nvGraphicFramePr>
        <p:xfrm>
          <a:off x="69850" y="0"/>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0143" name="Group 15"/>
          <p:cNvGraphicFramePr>
            <a:graphicFrameLocks noGrp="1"/>
          </p:cNvGraphicFramePr>
          <p:nvPr/>
        </p:nvGraphicFramePr>
        <p:xfrm>
          <a:off x="107950" y="0"/>
          <a:ext cx="9036050" cy="6205475"/>
        </p:xfrm>
        <a:graphic>
          <a:graphicData uri="http://schemas.openxmlformats.org/drawingml/2006/table">
            <a:tbl>
              <a:tblPr rtl="1"/>
              <a:tblGrid>
                <a:gridCol w="50038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1165" name="Group 13"/>
          <p:cNvGraphicFramePr>
            <a:graphicFrameLocks noGrp="1"/>
          </p:cNvGraphicFramePr>
          <p:nvPr/>
        </p:nvGraphicFramePr>
        <p:xfrm>
          <a:off x="69850" y="0"/>
          <a:ext cx="9074150" cy="606101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صنع الفصح ورشّ الدم لئلا يمسهم الذي اهلك الابكار.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2193" name="Group 17"/>
          <p:cNvGraphicFramePr>
            <a:graphicFrameLocks noGrp="1"/>
          </p:cNvGraphicFramePr>
          <p:nvPr/>
        </p:nvGraphicFramePr>
        <p:xfrm>
          <a:off x="69850" y="0"/>
          <a:ext cx="9074150" cy="6058853"/>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سقطت اسوار اريحا بعد ما طيف حولها سبعة ايام.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202"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6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42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52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25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252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7312" name="Group 16"/>
          <p:cNvGraphicFramePr>
            <a:graphicFrameLocks noGrp="1"/>
          </p:cNvGraphicFramePr>
          <p:nvPr/>
        </p:nvGraphicFramePr>
        <p:xfrm>
          <a:off x="69850" y="0"/>
          <a:ext cx="9074150" cy="63103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tab pos="6183313" algn="l"/>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يعقوب</a:t>
                      </a:r>
                      <a:r>
                        <a:rPr kumimoji="0" lang="ar-SA" sz="3600" b="0" i="0" u="sng" strike="noStrike" cap="none" normalizeH="0" baseline="0">
                          <a:ln>
                            <a:noFill/>
                          </a:ln>
                          <a:solidFill>
                            <a:srgbClr val="FF9900"/>
                          </a:solidFill>
                          <a:effectLst/>
                          <a:latin typeface="Arial" charset="0"/>
                          <a:cs typeface="Arial" charset="0"/>
                        </a:rPr>
                        <a:t> الرسول (</a:t>
                      </a:r>
                      <a:r>
                        <a:rPr kumimoji="0" lang="en-US" sz="32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tab pos="6183313" algn="l"/>
                        </a:tabLst>
                      </a:pPr>
                      <a:r>
                        <a:rPr kumimoji="0" lang="ar-SA" sz="3200" b="0" i="0" u="none" strike="noStrike" cap="none" normalizeH="0" baseline="0">
                          <a:ln>
                            <a:noFill/>
                          </a:ln>
                          <a:solidFill>
                            <a:schemeClr val="bg1"/>
                          </a:solidFill>
                          <a:effectLst/>
                          <a:latin typeface="Arial" charset="0"/>
                          <a:cs typeface="Arial" charset="0"/>
                        </a:rPr>
                        <a:t> طوبى للرجل الذي يحتمل التجربة.لانه اذا تزكى ينال اكليل الحياة الذي وعد به الرب للذين يحبونه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endParaRPr kumimoji="0" lang="fr-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27313" name="Rectangle 17"/>
          <p:cNvSpPr>
            <a:spLocks noGrp="1" noChangeArrowheads="1"/>
          </p:cNvSpPr>
          <p:nvPr>
            <p:ph type="ctrTitle"/>
          </p:nvPr>
        </p:nvSpPr>
        <p:spPr/>
        <p:txBody>
          <a:bodyPr/>
          <a:lstStyle/>
          <a:p>
            <a:r>
              <a:rPr lang="en-US"/>
              <a:t>14c</a:t>
            </a:r>
          </a:p>
        </p:txBody>
      </p:sp>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8322" name="Group 2"/>
          <p:cNvGraphicFramePr>
            <a:graphicFrameLocks noGrp="1"/>
          </p:cNvGraphicFramePr>
          <p:nvPr/>
        </p:nvGraphicFramePr>
        <p:xfrm>
          <a:off x="69850" y="0"/>
          <a:ext cx="9074150" cy="59499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كل واحد يجرّب اذا انجذب وانخدع من شهوته.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9358" name="Group 14"/>
          <p:cNvGraphicFramePr>
            <a:graphicFrameLocks noGrp="1"/>
          </p:cNvGraphicFramePr>
          <p:nvPr/>
        </p:nvGraphicFramePr>
        <p:xfrm>
          <a:off x="69850" y="0"/>
          <a:ext cx="9074150" cy="68470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تضلّوا يا اخوتي الاحباء.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0381" name="Group 13"/>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1410" name="Group 18"/>
          <p:cNvGraphicFramePr>
            <a:graphicFrameLocks noGrp="1"/>
          </p:cNvGraphicFramePr>
          <p:nvPr/>
        </p:nvGraphicFramePr>
        <p:xfrm>
          <a:off x="69850" y="0"/>
          <a:ext cx="9074150" cy="590391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24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4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1334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334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334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5501" name="Group 13"/>
          <p:cNvGraphicFramePr>
            <a:graphicFrameLocks noGrp="1"/>
          </p:cNvGraphicFramePr>
          <p:nvPr/>
        </p:nvGraphicFramePr>
        <p:xfrm>
          <a:off x="69850" y="0"/>
          <a:ext cx="9074150" cy="6649022"/>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00"/>
                          </a:solidFill>
                          <a:effectLst/>
                          <a:latin typeface="Arial" charset="0"/>
                          <a:cs typeface="Arial" charset="0"/>
                        </a:rPr>
                        <a:t>19:11-20)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5502" name="Rectangle 14"/>
          <p:cNvSpPr>
            <a:spLocks noGrp="1" noChangeArrowheads="1"/>
          </p:cNvSpPr>
          <p:nvPr>
            <p:ph type="ctrTitle"/>
          </p:nvPr>
        </p:nvSpPr>
        <p:spPr/>
        <p:txBody>
          <a:bodyPr/>
          <a:lstStyle/>
          <a:p>
            <a:r>
              <a:rPr lang="en-US"/>
              <a:t>14a</a:t>
            </a:r>
          </a:p>
        </p:txBody>
      </p:sp>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6527" name="Group 15"/>
          <p:cNvGraphicFramePr>
            <a:graphicFrameLocks noGrp="1"/>
          </p:cNvGraphicFramePr>
          <p:nvPr/>
        </p:nvGraphicFramePr>
        <p:xfrm>
          <a:off x="69850" y="0"/>
          <a:ext cx="9074150" cy="686155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a:ln>
                            <a:noFill/>
                          </a:ln>
                          <a:solidFill>
                            <a:schemeClr val="bg1"/>
                          </a:solidFill>
                          <a:effectLst/>
                          <a:latin typeface="Arial" charset="0"/>
                          <a:cs typeface="Arial" charset="0"/>
                        </a:rPr>
                        <a:t>كهنة الذين فعلوا هذا.</a:t>
                      </a:r>
                      <a:endParaRPr kumimoji="0" lang="ar-EG" sz="29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7550" name="Group 14"/>
          <p:cNvGraphicFramePr>
            <a:graphicFrameLocks noGrp="1"/>
          </p:cNvGraphicFramePr>
          <p:nvPr/>
        </p:nvGraphicFramePr>
        <p:xfrm>
          <a:off x="69850" y="44450"/>
          <a:ext cx="9074150" cy="644112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8573" name="Group 13"/>
          <p:cNvGraphicFramePr>
            <a:graphicFrameLocks noGrp="1"/>
          </p:cNvGraphicFramePr>
          <p:nvPr/>
        </p:nvGraphicFramePr>
        <p:xfrm>
          <a:off x="69850" y="44450"/>
          <a:ext cx="9074150" cy="59429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9598" name="Group 14"/>
          <p:cNvGraphicFramePr>
            <a:graphicFrameLocks noGrp="1"/>
          </p:cNvGraphicFramePr>
          <p:nvPr/>
        </p:nvGraphicFramePr>
        <p:xfrm>
          <a:off x="69850" y="44450"/>
          <a:ext cx="9074150" cy="648017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5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06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163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26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3697" name="Group 17"/>
          <p:cNvGraphicFramePr>
            <a:graphicFrameLocks noGrp="1"/>
          </p:cNvGraphicFramePr>
          <p:nvPr/>
        </p:nvGraphicFramePr>
        <p:xfrm>
          <a:off x="69850" y="0"/>
          <a:ext cx="9074150" cy="6445632"/>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1:1</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1:1</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1:1</a:t>
                      </a:r>
                      <a:endParaRPr kumimoji="0" lang="en-GB"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3698" name="Rectangle 18"/>
          <p:cNvSpPr>
            <a:spLocks noGrp="1" noChangeArrowheads="1"/>
          </p:cNvSpPr>
          <p:nvPr>
            <p:ph type="ctrTitle"/>
          </p:nvPr>
        </p:nvSpPr>
        <p:spPr/>
        <p:txBody>
          <a:bodyPr/>
          <a:lstStyle/>
          <a:p>
            <a:r>
              <a:rPr lang="en-US"/>
              <a:t>14pg</a:t>
            </a:r>
          </a:p>
        </p:txBody>
      </p:sp>
      <p:sp>
        <p:nvSpPr>
          <p:cNvPr id="16" name="Text Box 29">
            <a:hlinkClick r:id="" action="ppaction://macro?name=LetThemExaltHimForBishop"/>
          </p:cNvPr>
          <p:cNvSpPr txBox="1">
            <a:spLocks noChangeArrowheads="1"/>
          </p:cNvSpPr>
          <p:nvPr/>
        </p:nvSpPr>
        <p:spPr bwMode="auto">
          <a:xfrm>
            <a:off x="7215206" y="557214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4719" name="Group 15"/>
          <p:cNvGraphicFramePr>
            <a:graphicFrameLocks noGrp="1"/>
          </p:cNvGraphicFramePr>
          <p:nvPr/>
        </p:nvGraphicFramePr>
        <p:xfrm>
          <a:off x="69850" y="115888"/>
          <a:ext cx="9074150" cy="5978526"/>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4:23-25 &amp;5:1-16</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Matthieu</a:t>
                      </a:r>
                      <a:r>
                        <a:rPr kumimoji="0" lang="en-US" sz="2800" b="0" i="0" u="sng" strike="noStrike" cap="none" normalizeH="0" baseline="0">
                          <a:ln>
                            <a:noFill/>
                          </a:ln>
                          <a:solidFill>
                            <a:srgbClr val="FF9900"/>
                          </a:solidFill>
                          <a:effectLst/>
                          <a:latin typeface="Arial" charset="0"/>
                          <a:cs typeface="Arial" charset="0"/>
                        </a:rPr>
                        <a:t>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4720" name="Rectangle 16"/>
          <p:cNvSpPr>
            <a:spLocks noGrp="1" noChangeArrowheads="1"/>
          </p:cNvSpPr>
          <p:nvPr>
            <p:ph type="ctrTitle"/>
          </p:nvPr>
        </p:nvSpPr>
        <p:spPr/>
        <p:txBody>
          <a:bodyPr/>
          <a:lstStyle/>
          <a:p>
            <a:r>
              <a:rPr lang="en-US"/>
              <a:t>14g</a:t>
            </a:r>
          </a:p>
        </p:txBody>
      </p:sp>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5742" name="Group 14"/>
          <p:cNvGraphicFramePr>
            <a:graphicFrameLocks noGrp="1"/>
          </p:cNvGraphicFramePr>
          <p:nvPr/>
        </p:nvGraphicFramePr>
        <p:xfrm>
          <a:off x="69850" y="115888"/>
          <a:ext cx="9074150" cy="604996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6769" name="Group 17"/>
          <p:cNvGraphicFramePr>
            <a:graphicFrameLocks noGrp="1"/>
          </p:cNvGraphicFramePr>
          <p:nvPr/>
        </p:nvGraphicFramePr>
        <p:xfrm>
          <a:off x="34925" y="115888"/>
          <a:ext cx="9074150" cy="580421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رأى الجموع صعد الى الجبل.فلما جلس تقدم اليه تلاميذه.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7778" name="Group 2"/>
          <p:cNvGraphicFramePr>
            <a:graphicFrameLocks noGrp="1"/>
          </p:cNvGraphicFramePr>
          <p:nvPr/>
        </p:nvGraphicFramePr>
        <p:xfrm>
          <a:off x="69850" y="0"/>
          <a:ext cx="9074150" cy="6360097"/>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فاه وعلمهم قائلا.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 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Heureux les pauvres en esprit, car le royaume des cieux est à eux !4 Heureux ceux qui pleurent, car ils seront consolés !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8813" name="Group 13"/>
          <p:cNvGraphicFramePr>
            <a:graphicFrameLocks noGrp="1"/>
          </p:cNvGraphicFramePr>
          <p:nvPr/>
        </p:nvGraphicFramePr>
        <p:xfrm>
          <a:off x="69850" y="0"/>
          <a:ext cx="9074150" cy="598709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طوبى للجياع والعطاش الى البر.لانهم يشبعون.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طوبى للرحماء</a:t>
                      </a:r>
                      <a:r>
                        <a:rPr kumimoji="0" lang="ar-EG"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لانهم يرحمون.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طوبى للانقياء القلب.لانهم يعاينون الله.</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9837" name="Group 13"/>
          <p:cNvGraphicFramePr>
            <a:graphicFrameLocks noGrp="1"/>
          </p:cNvGraphicFramePr>
          <p:nvPr/>
        </p:nvGraphicFramePr>
        <p:xfrm>
          <a:off x="69850" y="44450"/>
          <a:ext cx="9074150" cy="59801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Heureux ceux qui procurent la paix, car ils seront appelés fils de Dieu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0861" name="Group 13"/>
          <p:cNvGraphicFramePr>
            <a:graphicFrameLocks noGrp="1"/>
          </p:cNvGraphicFramePr>
          <p:nvPr/>
        </p:nvGraphicFramePr>
        <p:xfrm>
          <a:off x="69850" y="0"/>
          <a:ext cx="9074150" cy="6840855"/>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11Heureux serez–vous, lorsqu’on vous insultera, qu’on vous persécutera et qu’on répandra sur vous toute sorte de mal, à cause de moi.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1885" name="Group 13"/>
          <p:cNvGraphicFramePr>
            <a:graphicFrameLocks noGrp="1"/>
          </p:cNvGraphicFramePr>
          <p:nvPr/>
        </p:nvGraphicFramePr>
        <p:xfrm>
          <a:off x="69850" y="0"/>
          <a:ext cx="9074150" cy="63398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fr-FR" sz="2800" b="0" i="0" u="none" strike="noStrike" cap="none" normalizeH="0" baseline="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2898" name="Group 2"/>
          <p:cNvGraphicFramePr>
            <a:graphicFrameLocks noGrp="1"/>
          </p:cNvGraphicFramePr>
          <p:nvPr/>
        </p:nvGraphicFramePr>
        <p:xfrm>
          <a:off x="69850" y="0"/>
          <a:ext cx="9074150" cy="6856224"/>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On n’allume pas une lampe pour la mettre sous le boisseau, mais on la met sur le chandelier, et elle brille pour tous ceux qui sont dans la maison.16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957" name="Group 13"/>
          <p:cNvGraphicFramePr>
            <a:graphicFrameLocks noGrp="1"/>
          </p:cNvGraphicFramePr>
          <p:nvPr/>
        </p:nvGraphicFramePr>
        <p:xfrm>
          <a:off x="539750"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167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Fifteenth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Quinzième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de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59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1559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7007" name="Group 15"/>
          <p:cNvGraphicFramePr>
            <a:graphicFrameLocks noGrp="1"/>
          </p:cNvGraphicFramePr>
          <p:nvPr/>
        </p:nvGraphicFramePr>
        <p:xfrm>
          <a:off x="34925" y="44450"/>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40:2-3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t>
                      </a:r>
                      <a:r>
                        <a:rPr kumimoji="0" lang="fr-FR" sz="2800" b="0" i="0" u="none" strike="noStrike" cap="none" normalizeH="0" baseline="0" dirty="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57008" name="Rectangle 16"/>
          <p:cNvSpPr>
            <a:spLocks noGrp="1" noChangeArrowheads="1"/>
          </p:cNvSpPr>
          <p:nvPr>
            <p:ph type="ctrTitle"/>
          </p:nvPr>
        </p:nvSpPr>
        <p:spPr/>
        <p:txBody>
          <a:bodyPr/>
          <a:lstStyle/>
          <a:p>
            <a:r>
              <a:rPr lang="en-US"/>
              <a:t>15pv</a:t>
            </a:r>
          </a:p>
        </p:txBody>
      </p:sp>
      <p:sp>
        <p:nvSpPr>
          <p:cNvPr id="16" name="Text Box 29">
            <a:hlinkClick r:id="" action="ppaction://macro?name=LetThemExaltHimForBishop"/>
          </p:cNvPr>
          <p:cNvSpPr txBox="1">
            <a:spLocks noChangeArrowheads="1"/>
          </p:cNvSpPr>
          <p:nvPr/>
        </p:nvSpPr>
        <p:spPr bwMode="auto">
          <a:xfrm>
            <a:off x="7215206" y="528638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8030" name="Group 14"/>
          <p:cNvGraphicFramePr>
            <a:graphicFrameLocks noGrp="1"/>
          </p:cNvGraphicFramePr>
          <p:nvPr/>
        </p:nvGraphicFramePr>
        <p:xfrm>
          <a:off x="107950" y="115888"/>
          <a:ext cx="9001125" cy="5962714"/>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58031" name="Rectangle 15"/>
          <p:cNvSpPr>
            <a:spLocks noGrp="1" noChangeArrowheads="1"/>
          </p:cNvSpPr>
          <p:nvPr>
            <p:ph type="ctrTitle"/>
          </p:nvPr>
        </p:nvSpPr>
        <p:spPr/>
        <p:txBody>
          <a:bodyPr/>
          <a:lstStyle/>
          <a:p>
            <a:r>
              <a:rPr lang="en-US"/>
              <a:t>15v</a:t>
            </a:r>
          </a:p>
        </p:txBody>
      </p:sp>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9054" name="Group 14"/>
          <p:cNvGraphicFramePr>
            <a:graphicFrameLocks noGrp="1"/>
          </p:cNvGraphicFramePr>
          <p:nvPr/>
        </p:nvGraphicFramePr>
        <p:xfrm>
          <a:off x="-36513" y="44450"/>
          <a:ext cx="9145588"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321176">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0079" name="Group 15"/>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10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1610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2128" name="Group 16"/>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89:24, 19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dirty="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62129" name="Rectangle 17"/>
          <p:cNvSpPr>
            <a:spLocks noGrp="1" noChangeArrowheads="1"/>
          </p:cNvSpPr>
          <p:nvPr>
            <p:ph type="ctrTitle"/>
          </p:nvPr>
        </p:nvSpPr>
        <p:spPr/>
        <p:txBody>
          <a:bodyPr/>
          <a:lstStyle/>
          <a:p>
            <a:r>
              <a:rPr lang="en-US"/>
              <a:t>15pm</a:t>
            </a:r>
          </a:p>
        </p:txBody>
      </p:sp>
      <p:sp>
        <p:nvSpPr>
          <p:cNvPr id="16" name="Text Box 29">
            <a:hlinkClick r:id="" action="ppaction://macro?name=LetThemExaltHimForBishop"/>
          </p:cNvPr>
          <p:cNvSpPr txBox="1">
            <a:spLocks noChangeArrowheads="1"/>
          </p:cNvSpPr>
          <p:nvPr/>
        </p:nvSpPr>
        <p:spPr bwMode="auto">
          <a:xfrm>
            <a:off x="7412665" y="600076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3149" name="Group 13"/>
          <p:cNvGraphicFramePr>
            <a:graphicFrameLocks noGrp="1"/>
          </p:cNvGraphicFramePr>
          <p:nvPr/>
        </p:nvGraphicFramePr>
        <p:xfrm>
          <a:off x="34925" y="44450"/>
          <a:ext cx="9001125" cy="6452554"/>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 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63150" name="Rectangle 14"/>
          <p:cNvSpPr>
            <a:spLocks noGrp="1" noChangeArrowheads="1"/>
          </p:cNvSpPr>
          <p:nvPr>
            <p:ph type="ctrTitle"/>
          </p:nvPr>
        </p:nvSpPr>
        <p:spPr/>
        <p:txBody>
          <a:bodyPr/>
          <a:lstStyle/>
          <a:p>
            <a:r>
              <a:rPr lang="en-US"/>
              <a:t>15m</a:t>
            </a:r>
          </a:p>
        </p:txBody>
      </p:sp>
    </p:spTree>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175" name="Group 15"/>
          <p:cNvGraphicFramePr>
            <a:graphicFrameLocks noGrp="1"/>
          </p:cNvGraphicFramePr>
          <p:nvPr/>
        </p:nvGraphicFramePr>
        <p:xfrm>
          <a:off x="34925" y="115888"/>
          <a:ext cx="9001125"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5197" name="Group 13"/>
          <p:cNvGraphicFramePr>
            <a:graphicFrameLocks noGrp="1"/>
          </p:cNvGraphicFramePr>
          <p:nvPr/>
        </p:nvGraphicFramePr>
        <p:xfrm>
          <a:off x="34925" y="115888"/>
          <a:ext cx="9074150"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6224" name="Group 16"/>
          <p:cNvGraphicFramePr>
            <a:graphicFrameLocks noGrp="1"/>
          </p:cNvGraphicFramePr>
          <p:nvPr/>
        </p:nvGraphicFramePr>
        <p:xfrm>
          <a:off x="34925" y="-269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7249" name="Group 17"/>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82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1682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682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682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0306"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70317" name="Rectangle 13"/>
          <p:cNvSpPr>
            <a:spLocks noGrp="1" noChangeArrowheads="1"/>
          </p:cNvSpPr>
          <p:nvPr>
            <p:ph type="ctrTitle"/>
          </p:nvPr>
        </p:nvSpPr>
        <p:spPr/>
        <p:txBody>
          <a:bodyPr/>
          <a:lstStyle/>
          <a:p>
            <a:r>
              <a:rPr lang="en-US"/>
              <a:t>15p</a:t>
            </a:r>
          </a:p>
        </p:txBody>
      </p:sp>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1343" name="Group 15"/>
          <p:cNvGraphicFramePr>
            <a:graphicFrameLocks noGrp="1"/>
          </p:cNvGraphicFramePr>
          <p:nvPr/>
        </p:nvGraphicFramePr>
        <p:xfrm>
          <a:off x="34925" y="115888"/>
          <a:ext cx="9001125" cy="6018150"/>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2365" name="Group 13"/>
          <p:cNvGraphicFramePr>
            <a:graphicFrameLocks noGrp="1"/>
          </p:cNvGraphicFramePr>
          <p:nvPr/>
        </p:nvGraphicFramePr>
        <p:xfrm>
          <a:off x="34925" y="115888"/>
          <a:ext cx="9074150" cy="591744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3391" name="Group 15"/>
          <p:cNvGraphicFramePr>
            <a:graphicFrameLocks noGrp="1"/>
          </p:cNvGraphicFramePr>
          <p:nvPr/>
        </p:nvGraphicFramePr>
        <p:xfrm>
          <a:off x="34925" y="44450"/>
          <a:ext cx="9074150" cy="63718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75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754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7486" name="Group 14"/>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77487" name="Rectangle 15"/>
          <p:cNvSpPr>
            <a:spLocks noGrp="1" noChangeArrowheads="1"/>
          </p:cNvSpPr>
          <p:nvPr>
            <p:ph type="ctrTitle"/>
          </p:nvPr>
        </p:nvSpPr>
        <p:spPr/>
        <p:txBody>
          <a:bodyPr/>
          <a:lstStyle/>
          <a:p>
            <a:r>
              <a:rPr lang="en-US"/>
              <a:t>15c</a:t>
            </a:r>
          </a:p>
        </p:txBody>
      </p:sp>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8512" name="Group 16"/>
          <p:cNvGraphicFramePr>
            <a:graphicFrameLocks noGrp="1"/>
          </p:cNvGraphicFramePr>
          <p:nvPr/>
        </p:nvGraphicFramePr>
        <p:xfrm>
          <a:off x="34925" y="44450"/>
          <a:ext cx="9074150"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 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9534" name="Group 14"/>
          <p:cNvGraphicFramePr>
            <a:graphicFrameLocks noGrp="1"/>
          </p:cNvGraphicFramePr>
          <p:nvPr/>
        </p:nvGraphicFramePr>
        <p:xfrm>
          <a:off x="34925" y="44450"/>
          <a:ext cx="9074150" cy="62658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0558" name="Group 14"/>
          <p:cNvGraphicFramePr>
            <a:graphicFrameLocks noGrp="1"/>
          </p:cNvGraphicFramePr>
          <p:nvPr/>
        </p:nvGraphicFramePr>
        <p:xfrm>
          <a:off x="34925" y="44450"/>
          <a:ext cx="9074150" cy="658774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6 à la connaissance la maîtrise de soi, à la maîtrise de soi la ténacité, 7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1582" name="Group 14"/>
          <p:cNvGraphicFramePr>
            <a:graphicFrameLocks noGrp="1"/>
          </p:cNvGraphicFramePr>
          <p:nvPr/>
        </p:nvGraphicFramePr>
        <p:xfrm>
          <a:off x="34925" y="115888"/>
          <a:ext cx="9074150" cy="644487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2605" name="Group 13"/>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3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4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184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84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84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6703" name="Group 15"/>
          <p:cNvGraphicFramePr>
            <a:graphicFrameLocks noGrp="1"/>
          </p:cNvGraphicFramePr>
          <p:nvPr/>
        </p:nvGraphicFramePr>
        <p:xfrm>
          <a:off x="34925" y="44450"/>
          <a:ext cx="9074150" cy="6337809"/>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6704" name="Rectangle 16"/>
          <p:cNvSpPr>
            <a:spLocks noGrp="1" noChangeArrowheads="1"/>
          </p:cNvSpPr>
          <p:nvPr>
            <p:ph type="ctrTitle"/>
          </p:nvPr>
        </p:nvSpPr>
        <p:spPr/>
        <p:txBody>
          <a:bodyPr/>
          <a:lstStyle/>
          <a:p>
            <a:r>
              <a:rPr lang="en-US"/>
              <a:t>15a</a:t>
            </a:r>
          </a:p>
        </p:txBody>
      </p:sp>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7727" name="Group 15"/>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لكي يطلب الباقون من النَّاس الربَّ،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8749" name="Group 13"/>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الأُمَم الذين دُعِيَ اسمى عليهم، يقول الربُّ الصَّانع هذا الأمر، المعروف عند الربِّ منذُ الأزل.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9776" name="Group 16"/>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0799" name="Group 15"/>
          <p:cNvGraphicFramePr>
            <a:graphicFrameLocks noGrp="1"/>
          </p:cNvGraphicFramePr>
          <p:nvPr/>
        </p:nvGraphicFramePr>
        <p:xfrm>
          <a:off x="34925" y="115888"/>
          <a:ext cx="9001125" cy="5903914"/>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1821" name="Group 13"/>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2845" name="Group 13"/>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3870" name="Group 14"/>
          <p:cNvGraphicFramePr>
            <a:graphicFrameLocks noGrp="1"/>
          </p:cNvGraphicFramePr>
          <p:nvPr/>
        </p:nvGraphicFramePr>
        <p:xfrm>
          <a:off x="34925" y="115888"/>
          <a:ext cx="9074150" cy="6527674"/>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4893" name="Group 13"/>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918" name="Group 14"/>
          <p:cNvGraphicFramePr>
            <a:graphicFrameLocks noGrp="1"/>
          </p:cNvGraphicFramePr>
          <p:nvPr/>
        </p:nvGraphicFramePr>
        <p:xfrm>
          <a:off x="34925" y="115888"/>
          <a:ext cx="9001125"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6942" name="Group 14"/>
          <p:cNvGraphicFramePr>
            <a:graphicFrameLocks noGrp="1"/>
          </p:cNvGraphicFramePr>
          <p:nvPr/>
        </p:nvGraphicFramePr>
        <p:xfrm>
          <a:off x="34925" y="115888"/>
          <a:ext cx="9001125" cy="590708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79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897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00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1037" name="Group 13"/>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1038" name="Rectangle 14"/>
          <p:cNvSpPr>
            <a:spLocks noGrp="1" noChangeArrowheads="1"/>
          </p:cNvSpPr>
          <p:nvPr>
            <p:ph type="ctrTitle"/>
          </p:nvPr>
        </p:nvSpPr>
        <p:spPr/>
        <p:txBody>
          <a:bodyPr/>
          <a:lstStyle/>
          <a:p>
            <a:r>
              <a:rPr lang="en-US"/>
              <a:t>15pg</a:t>
            </a:r>
          </a:p>
        </p:txBody>
      </p:sp>
      <p:sp>
        <p:nvSpPr>
          <p:cNvPr id="16" name="Text Box 29">
            <a:hlinkClick r:id="" action="ppaction://macro?name=LetThemExaltHimForBishop"/>
          </p:cNvPr>
          <p:cNvSpPr txBox="1">
            <a:spLocks noChangeArrowheads="1"/>
          </p:cNvSpPr>
          <p:nvPr/>
        </p:nvSpPr>
        <p:spPr bwMode="auto">
          <a:xfrm>
            <a:off x="7412665"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2065" name="Group 17"/>
          <p:cNvGraphicFramePr>
            <a:graphicFrameLocks noGrp="1"/>
          </p:cNvGraphicFramePr>
          <p:nvPr/>
        </p:nvGraphicFramePr>
        <p:xfrm>
          <a:off x="34925" y="44450"/>
          <a:ext cx="9074150" cy="683793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Times New Roman" pitchFamily="18" charset="0"/>
                        </a:rPr>
                        <a:t>14:25-35</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2066" name="Rectangle 18"/>
          <p:cNvSpPr>
            <a:spLocks noGrp="1" noChangeArrowheads="1"/>
          </p:cNvSpPr>
          <p:nvPr>
            <p:ph type="ctrTitle"/>
          </p:nvPr>
        </p:nvSpPr>
        <p:spPr/>
        <p:txBody>
          <a:bodyPr/>
          <a:lstStyle/>
          <a:p>
            <a:r>
              <a:rPr lang="en-US"/>
              <a:t>15g</a:t>
            </a:r>
          </a:p>
        </p:txBody>
      </p:sp>
    </p:spTree>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3086" name="Group 14"/>
          <p:cNvGraphicFramePr>
            <a:graphicFrameLocks noGrp="1"/>
          </p:cNvGraphicFramePr>
          <p:nvPr/>
        </p:nvGraphicFramePr>
        <p:xfrm>
          <a:off x="34925" y="115888"/>
          <a:ext cx="9074150" cy="6371845"/>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4109" name="Group 13"/>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133" name="Group 13"/>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6157" name="Group 13"/>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7181" name="Group 13"/>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Times New Roman" pitchFamily="18" charset="0"/>
                        </a:rPr>
                        <a:t>( 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8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9229" name="Group 13"/>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(4</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الرابع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Seizième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Quatrième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02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2102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1278" name="Group 14"/>
          <p:cNvGraphicFramePr>
            <a:graphicFrameLocks noGrp="1"/>
          </p:cNvGraphicFramePr>
          <p:nvPr/>
        </p:nvGraphicFramePr>
        <p:xfrm>
          <a:off x="34925" y="44450"/>
          <a:ext cx="9074150" cy="68762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19:1,4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Les cieux racontent la gloire de </a:t>
                      </a:r>
                      <a:r>
                        <a:rPr kumimoji="0" lang="fr-FR" sz="2800" b="0" i="0" u="none" strike="noStrike" cap="none" normalizeH="0" baseline="0" dirty="0" err="1">
                          <a:ln>
                            <a:noFill/>
                          </a:ln>
                          <a:solidFill>
                            <a:schemeClr val="bg1"/>
                          </a:solidFill>
                          <a:effectLst/>
                          <a:latin typeface="Arial" charset="0"/>
                          <a:cs typeface="Arial" charset="0"/>
                        </a:rPr>
                        <a:t>Dieu,le</a:t>
                      </a:r>
                      <a:r>
                        <a:rPr kumimoji="0" lang="fr-FR" sz="2800" b="0" i="0" u="none" strike="noStrike" cap="none" normalizeH="0" baseline="0" dirty="0">
                          <a:ln>
                            <a:noFill/>
                          </a:ln>
                          <a:solidFill>
                            <a:schemeClr val="bg1"/>
                          </a:solidFill>
                          <a:effectLst/>
                          <a:latin typeface="Arial" charset="0"/>
                          <a:cs typeface="Arial" charset="0"/>
                        </a:rPr>
                        <a:t>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harmonie éclate sur toute la terre, Et leur langage jusqu'au bout du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1279" name="Rectangle 15"/>
          <p:cNvSpPr>
            <a:spLocks noGrp="1" noChangeArrowheads="1"/>
          </p:cNvSpPr>
          <p:nvPr>
            <p:ph type="ctrTitle"/>
          </p:nvPr>
        </p:nvSpPr>
        <p:spPr/>
        <p:txBody>
          <a:bodyPr/>
          <a:lstStyle/>
          <a:p>
            <a:r>
              <a:rPr lang="en-US"/>
              <a:t>16pv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2301" name="Group 13"/>
          <p:cNvGraphicFramePr>
            <a:graphicFrameLocks noGrp="1"/>
          </p:cNvGraphicFramePr>
          <p:nvPr/>
        </p:nvGraphicFramePr>
        <p:xfrm>
          <a:off x="34925" y="-26988"/>
          <a:ext cx="9074150" cy="636612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15 : 7 - 16</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ثبتم فيّ وثبت كلامي فيكم تطلبون ما تريدون فيكون لكم. بهذا يتمجد ابي ان تأتوا بثمر كثير فتكونون تلاميذي.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Jean 15 :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 vous demeurez en moi et que mes paroles demeurent en vous, vous demanderez ce que vous voudrez et cela vous arrivera. 8 Ce qui glorifie mon Père c'est que vous portiez du fruit en abondance et que vous soyez pour moi des disciples.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2302" name="Rectangle 14"/>
          <p:cNvSpPr>
            <a:spLocks noGrp="1" noChangeArrowheads="1"/>
          </p:cNvSpPr>
          <p:nvPr>
            <p:ph type="ctrTitle"/>
          </p:nvPr>
        </p:nvSpPr>
        <p:spPr/>
        <p:txBody>
          <a:bodyPr/>
          <a:lstStyle/>
          <a:p>
            <a:r>
              <a:rPr lang="en-US"/>
              <a:t>16v</a:t>
            </a:r>
          </a:p>
        </p:txBody>
      </p:sp>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3327" name="Group 15"/>
          <p:cNvGraphicFramePr>
            <a:graphicFrameLocks noGrp="1"/>
          </p:cNvGraphicFramePr>
          <p:nvPr/>
        </p:nvGraphicFramePr>
        <p:xfrm>
          <a:off x="34925" y="44450"/>
          <a:ext cx="9074150" cy="608742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احبني الآب كذلك احببتكم انا.اثبتوا في محبتي. ان حفظتم وصاياي تثبتون في محبتي كما اني انا قد حفظت وصايا ابي واثبت في محبته.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le Père m'a aimé, moi aussi je vous ai aimés; demeurez dans mon amour. 10 Si vous observez mes commandements, vous demeurerez dans mon amour, comme, en observant les commandements de mon Père, je demeure dans son amour.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the Father loved Me, I also have loved you; abide in My love. 10 If you keep My commandments, you will abide in My love, just as I have kept My Father's commandments and abide in His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4350" name="Group 14"/>
          <p:cNvGraphicFramePr>
            <a:graphicFrameLocks noGrp="1"/>
          </p:cNvGraphicFramePr>
          <p:nvPr/>
        </p:nvGraphicFramePr>
        <p:xfrm>
          <a:off x="34925" y="44450"/>
          <a:ext cx="9074150" cy="658558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كلمتكم بهذا لكي يثبت فرحي فيكم ويكمل فرحكم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هذه هي وصيتي ان تحبوا بعضكم بعضا كما احببتكم.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لاحد حب اعظم من هذا ان يضع احد نفسه لاجل احبائه.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vous ai dit cela pour que ma joie soit en vous et que votre joie soit parfaite.12 Voici mon commandement: aimez-vous les uns les autres comme je vous ai aimés. 13 Nul n'a d'amour plus grand que celui qui se dessaisit de sa vie pour ceux qu'il aime.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These things I have spoken to you, that My joy may remain in you, and that your joy may be full. 12 This is My commandment, that you love one another as I have loved you. 13 Greater love has no one than this, than to lay down one's life for his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373" name="Group 13"/>
          <p:cNvGraphicFramePr>
            <a:graphicFrameLocks noGrp="1"/>
          </p:cNvGraphicFramePr>
          <p:nvPr/>
        </p:nvGraphicFramePr>
        <p:xfrm>
          <a:off x="34925" y="44450"/>
          <a:ext cx="9074150" cy="636968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احبائي ان فعلتم ما اوصيكم به.لا اعود اسميكم عبيدا لان العبد لا يعلم ما يعمل سيده.لكني قد سميتكم احباء لاني أعلمتكم بكل ما سمعته من ابي.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mes amis si vous faites ce que je vous commande. 15 Je ne vous appelle plus serviteurs, car le serviteur reste dans l'ignorance de ce que fait son maître; je vous appelle amis, parce que tout ce que j'ai entendu auprès de mon Père, je vous l'ai fait connaître.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My friends if you do whatever I command you. 15 No longer do I call you servants, for a servant does not know what his master is doing; but I have called you friends, for all things that I heard from My Father I have made known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6386" name="Group 2"/>
          <p:cNvGraphicFramePr>
            <a:graphicFrameLocks noGrp="1"/>
          </p:cNvGraphicFramePr>
          <p:nvPr/>
        </p:nvGraphicFramePr>
        <p:xfrm>
          <a:off x="34925" y="115888"/>
          <a:ext cx="9074150" cy="594969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انتم اخترتموني بل انا اخترتكم واقمتكم لتذهبوا وتأتوا بثمر ويدوم ثمركم.لكي يعطيكم الآب كل ما طلبتم باسمي.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vous qui m'avez choisi, c'est moi qui vous ai choisis et institués pour que vous alliez, que vous portiez du fruit et que votre fruit demeure: si bien que tout ce que vous demanderez au Père en mon nom, il vous l'accordera.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did not choose Me, but I chose you and appointed you that you should go and bear fruit, and that your fruit should remain, that whatever you ask the Father in My name He may give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74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174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8434" name="Group 2"/>
          <p:cNvGraphicFramePr>
            <a:graphicFrameLocks noGrp="1"/>
          </p:cNvGraphicFramePr>
          <p:nvPr/>
        </p:nvGraphicFramePr>
        <p:xfrm>
          <a:off x="107950" y="44450"/>
          <a:ext cx="9001125" cy="6550724"/>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45 :1-2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فاض قلبي بكلام صالح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متكلم انا بانشائي للملك.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انسكبت النعمة على شفتيك لذلك باركك الله الى الابد.</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ar-EG"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vibrant de paroles, je dis mes poèmes en l'honneur du roi.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la grâce coule de tes lèvres; aussi Dieu t'a béni à tout jamais,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heart is overflowing with a good theme; I recite my composition concerning the King.</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is poured upon Your lips; therefore God has blessed You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8445" name="Rectangle 13"/>
          <p:cNvSpPr>
            <a:spLocks noGrp="1" noChangeArrowheads="1"/>
          </p:cNvSpPr>
          <p:nvPr>
            <p:ph type="ctrTitle"/>
          </p:nvPr>
        </p:nvSpPr>
        <p:spPr/>
        <p:txBody>
          <a:bodyPr/>
          <a:lstStyle/>
          <a:p>
            <a:r>
              <a:rPr lang="en-US"/>
              <a:t>16pm</a:t>
            </a:r>
          </a:p>
        </p:txBody>
      </p:sp>
      <p:sp>
        <p:nvSpPr>
          <p:cNvPr id="16" name="Text Box 29">
            <a:hlinkClick r:id="" action="ppaction://macro?name=LetThemExaltHimForBishop"/>
          </p:cNvPr>
          <p:cNvSpPr txBox="1">
            <a:spLocks noChangeArrowheads="1"/>
          </p:cNvSpPr>
          <p:nvPr/>
        </p:nvSpPr>
        <p:spPr bwMode="auto">
          <a:xfrm>
            <a:off x="7412665"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9470" name="Group 14"/>
          <p:cNvGraphicFramePr>
            <a:graphicFrameLocks noGrp="1"/>
          </p:cNvGraphicFramePr>
          <p:nvPr/>
        </p:nvGraphicFramePr>
        <p:xfrm>
          <a:off x="34925" y="115888"/>
          <a:ext cx="9074150" cy="61569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1 :1 –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كان في البدء عند الله.</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 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9471" name="Rectangle 15"/>
          <p:cNvSpPr>
            <a:spLocks noGrp="1" noChangeArrowheads="1"/>
          </p:cNvSpPr>
          <p:nvPr>
            <p:ph type="ctrTitle"/>
          </p:nvPr>
        </p:nvSpPr>
        <p:spPr/>
        <p:txBody>
          <a:bodyPr/>
          <a:lstStyle/>
          <a:p>
            <a:r>
              <a:rPr lang="en-US"/>
              <a:t>16m</a:t>
            </a:r>
          </a:p>
        </p:txBody>
      </p:sp>
    </p:spTree>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0482" name="Group 2"/>
          <p:cNvGraphicFramePr>
            <a:graphicFrameLocks noGrp="1"/>
          </p:cNvGraphicFramePr>
          <p:nvPr/>
        </p:nvGraphicFramePr>
        <p:xfrm>
          <a:off x="34925" y="44450"/>
          <a:ext cx="9074150"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شيء به كان وبغيره لم يكن شيء مما كان.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كان انسان مرسل من الله اسمه يوحنا. هذا جاء للشهادة ليشهد للنور لكي يؤمن الكل بواسطته.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5 et la  lumière brille dans les ténèbres, et les ténèbres ne l'ont point comprise. 6 Il y eut un homme, envoyé de Dieu: son nom était Jean. 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1506" name="Group 2"/>
          <p:cNvGraphicFramePr>
            <a:graphicFrameLocks noGrp="1"/>
          </p:cNvGraphicFramePr>
          <p:nvPr/>
        </p:nvGraphicFramePr>
        <p:xfrm>
          <a:off x="34925" y="115888"/>
          <a:ext cx="9074150" cy="56556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 كان في العالم وكوّن العالم به ولم يعرفه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lumière.9 Le Verbe était la vraie lumière qui, en venant au monde, illumine tout homme.10 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2541" name="Group 13"/>
          <p:cNvGraphicFramePr>
            <a:graphicFrameLocks noGrp="1"/>
          </p:cNvGraphicFramePr>
          <p:nvPr/>
        </p:nvGraphicFramePr>
        <p:xfrm>
          <a:off x="34925" y="44450"/>
          <a:ext cx="9074150" cy="658558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 واما كل الذين قبلوه فاعطاهم سلطانا ان يصيروا اولاد الله اي المؤمنون باسمه. 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accueilli.12 Mais à ceux qui l'ont reçu, à ceux qui croient en son nom, il a donné le pouvoir de devenir enfants de Dieu. 13 Ceux-là ne sont pas nés du sang, ni d'un vouloir de chair, ni d'un vouloir d'homme, mais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3554" name="Group 2"/>
          <p:cNvGraphicFramePr>
            <a:graphicFrameLocks noGrp="1"/>
          </p:cNvGraphicFramePr>
          <p:nvPr/>
        </p:nvGraphicFramePr>
        <p:xfrm>
          <a:off x="34925" y="-269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يوحنا شهد له ونادى قائلا هذا هو الذي قلت عنه ان الذي يأتي بعدي صار قدامي لانه كان قبلي.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4578" name="Group 2"/>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 لان الناموس بموسى اعطي.اما النعمة والحق فبيسوع المسيح صارا.</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a:t>
                      </a:r>
                      <a:r>
                        <a:rPr kumimoji="0" lang="fr-CA" sz="2800" b="1"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De sa plénitude en effet, tous, nous avons reçu, et grâce sur grâce. 17 Si la Loi fut donnée par Moïse, la grâce et la vérité sont venues par Jésus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2256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256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256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7650" name="Group 2"/>
          <p:cNvGraphicFramePr>
            <a:graphicFrameLocks noGrp="1"/>
          </p:cNvGraphicFramePr>
          <p:nvPr/>
        </p:nvGraphicFramePr>
        <p:xfrm>
          <a:off x="34925" y="115888"/>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الأولى إلى أهل </a:t>
                      </a:r>
                      <a:r>
                        <a:rPr kumimoji="0" lang="ar-EG" sz="3200" b="0" i="0" u="sng" strike="noStrike" cap="none" normalizeH="0" baseline="0">
                          <a:ln>
                            <a:noFill/>
                          </a:ln>
                          <a:solidFill>
                            <a:srgbClr val="FF9900"/>
                          </a:solidFill>
                          <a:effectLst/>
                          <a:latin typeface="Arial" charset="0"/>
                          <a:cs typeface="Arial" charset="0"/>
                        </a:rPr>
                        <a:t>رومية ( 10 : 4 -18 )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Romains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Romans 10 :4-18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27661" name="Rectangle 13"/>
          <p:cNvSpPr>
            <a:spLocks noGrp="1" noChangeArrowheads="1"/>
          </p:cNvSpPr>
          <p:nvPr>
            <p:ph type="ctrTitle"/>
          </p:nvPr>
        </p:nvSpPr>
        <p:spPr/>
        <p:txBody>
          <a:bodyPr/>
          <a:lstStyle/>
          <a:p>
            <a:r>
              <a:rPr lang="en-US"/>
              <a:t>16p</a:t>
            </a:r>
          </a:p>
        </p:txBody>
      </p:sp>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8674"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المسيح.او من يهبط الى الهاوية اي ليصعد المسيح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ni:7 Qui descendra dans l'abîme?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(that is, to bring Christ down from above) 7 or,</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9698"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Cette parole, c'est la parole de la foi que nous proclamons. 9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0722" name="Group 2"/>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salutar 11 l'Écriture dit: Quiconque croit en lui ne sera pas confondu.12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salvation.11 For the Scripture says, Whoever believes on Him will not be put to shame.12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1758" name="Group 14"/>
          <p:cNvGraphicFramePr>
            <a:graphicFrameLocks noGrp="1"/>
          </p:cNvGraphicFramePr>
          <p:nvPr/>
        </p:nvGraphicFramePr>
        <p:xfrm>
          <a:off x="34925" y="115888"/>
          <a:ext cx="9074150" cy="580009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فكيف يدعون بمن لم يؤمنوا 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وكيف يؤمنون بمن لم يسمعوا به.وكيف يسمعون بلا كارز.</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2770" name="Group 2"/>
          <p:cNvGraphicFramePr>
            <a:graphicFrameLocks noGrp="1"/>
          </p:cNvGraphicFramePr>
          <p:nvPr/>
        </p:nvGraphicFramePr>
        <p:xfrm>
          <a:off x="34925" y="44450"/>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هو مكتوب ما اجمل اقدام المبشرين بالسلام المبشرين بالخيرات. لكن ليس الجميع قد اطاعوا الانجيل لان اشعياء يقول يا رب من صدق خبرنا.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3794" name="Group 2"/>
          <p:cNvGraphicFramePr>
            <a:graphicFrameLocks noGrp="1"/>
          </p:cNvGraphicFramePr>
          <p:nvPr/>
        </p:nvGraphicFramePr>
        <p:xfrm>
          <a:off x="34925" y="115888"/>
          <a:ext cx="9074150" cy="61944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لكنني اقول ألعلهم لم يسمعوا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الى كل الارض خرج صوتهم والى اقاصي المسكونة اقوالهم.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48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358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358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7890" name="Group 2"/>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يوحنا الرسول الاولى </a:t>
                      </a:r>
                      <a:r>
                        <a:rPr kumimoji="0" lang="en-US" sz="2400" b="0" i="0" u="sng" strike="noStrike" cap="none" normalizeH="0" baseline="0">
                          <a:ln>
                            <a:noFill/>
                          </a:ln>
                          <a:solidFill>
                            <a:srgbClr val="FF9900"/>
                          </a:solidFill>
                          <a:effectLst/>
                          <a:latin typeface="Arial" charset="0"/>
                          <a:cs typeface="Arial" charset="0"/>
                        </a:rPr>
                        <a:t>1:1-10 &amp; 2:1-6) </a:t>
                      </a:r>
                      <a:r>
                        <a:rPr kumimoji="0" lang="ar-EG" sz="2400" b="0" i="0" u="sng" strike="noStrike" cap="none" normalizeH="0" baseline="0">
                          <a:ln>
                            <a:noFill/>
                          </a:ln>
                          <a:solidFill>
                            <a:srgbClr val="FF9900"/>
                          </a:solidFill>
                          <a:effectLst/>
                          <a:latin typeface="Arial" charset="0"/>
                          <a:cs typeface="Arial" charset="0"/>
                        </a:rPr>
                        <a:t> )</a:t>
                      </a:r>
                      <a:endParaRPr kumimoji="0" lang="en-US" sz="24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 البدء الذي سمعناه الذي رأيناه بعيوننا الذي شاهدناه ولمسته ايدينا من جهة كلمة الحياة.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Jean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Ce qui était dès le commencement, ce que nous avons entendu, ce que nous avons vu de nos yeux, ce que nous avons contemplé et que nos mains ont touché du Verbe de vie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37901" name="Rectangle 13"/>
          <p:cNvSpPr>
            <a:spLocks noGrp="1" noChangeArrowheads="1"/>
          </p:cNvSpPr>
          <p:nvPr>
            <p:ph type="ctrTitle"/>
          </p:nvPr>
        </p:nvSpPr>
        <p:spPr/>
        <p:txBody>
          <a:bodyPr/>
          <a:lstStyle/>
          <a:p>
            <a:r>
              <a:rPr lang="en-US"/>
              <a:t>16c</a:t>
            </a:r>
          </a:p>
        </p:txBody>
      </p:sp>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8914"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الحياة أظهرت وقد رأينا ونشهد ونخبركم بالحياة الابدية التي كانت عند الآب وأظهرت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la vie s'est manifestée, et nous avons vu et nous rendons témoignage et nous vous annonçons la vie éternelle, qui était tournée vers le Père et s'est manifestée à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9938"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رأيناه وسمعناه نخبركم به لكي يكون لكم ايضا شركة معنا.واما شركتنا نحن فهي مع الآب ومع ابنه يسوع المسيح. ونكتب اليكم هذا لكي يكون فرحكم كاملا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que nous avons vu et entendu, nous vous l'annonçons à vous aussi, afin que vous aussi vous soyez en communion avec nous. Et notre communion est communion avec le Père et avec son Fils Jésus Christ. 4 Et nous vous écrivons cela, pour que notre joie soit complète.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that which we have seen and heard we declare to you, that you also may have fellowship with us; and truly our fellowship is with the Father and with His Son Jesus Christ. 4 And these things we write to you that your joy may be full.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0962" name="Group 2"/>
          <p:cNvGraphicFramePr>
            <a:graphicFrameLocks noGrp="1"/>
          </p:cNvGraphicFramePr>
          <p:nvPr/>
        </p:nvGraphicFramePr>
        <p:xfrm>
          <a:off x="0" y="44450"/>
          <a:ext cx="9074150" cy="60413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82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الخبر الذي سمعناه منه ونخبركم به ان الله نور وليس فيه ظلمة البتة.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 لنا شركة معه وسلكنا في الظلمة نكذب ولسنا نعمل 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voici le message que nous avons entendu de lui et que nous vous dévoilons: Dieu est lumière, et de ténèbres, il n'y a pas trace en lui. 6 Si nous disons: Nous sommes en communion avec lui, tout en marchant dans les ténèbres, nous mentons et nous ne faisons pas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This is the message which we have heard from Him and declare to you, that God is light and in Him is no darkness at all. 6 If we say that we have fellowship with Him, and walk in darkness, we lie and do not practice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1997" name="Group 13"/>
          <p:cNvGraphicFramePr>
            <a:graphicFrameLocks noGrp="1"/>
          </p:cNvGraphicFramePr>
          <p:nvPr/>
        </p:nvGraphicFramePr>
        <p:xfrm>
          <a:off x="34925" y="44450"/>
          <a:ext cx="9074150" cy="644112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سلكنا في النور كما هو في النور فلنا شركة بعضنا مع بعض ودم يسوع المسيح ابنه يطهرنا من كل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انه ليس لنا خطية نضل انفسنا وليس الحق فينا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si nous marchons dans la lumière comme lui-même est dans la lumière, nous sommes en communion les uns avec les autres, et le sang de Jésus, son Fils, nous purifie de tout péché. 8 Si nous disons: "Nous n'avons pas de péché", nous nous égarons nous-mêmes et la vérité n'est pas en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if we walk in the light as He is in the light, we have fellowship with one another, and the blood of Jesus Christ His Son cleanses us from all sin. 8 If we say that we have no sin, we deceive ourselves, and the truth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3024" name="Group 16"/>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اعترفنا بخطايانا فهو امين وعادل حتى يغفر لنا خطايانا ويطهرنا من كل اثم.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اننا لم نخطئ نجعله كاذبا وكلمته ليست فينا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confessons nos péchés, fidèle et juste comme il est, il nous pardonnera nos péchés et nous purifiera de toute iniquité.10 Si nous disons: "Nous ne sommes pas pécheurs", nous faisons de lui un menteur, et sa parole n'est pas en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confess our sins, He is faithful and just to forgive us our sins and to cleanse us from all unrighteousness. 10 If we say that we have not sinned, we make Him a liar, and His word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4034" name="Group 2"/>
          <p:cNvGraphicFramePr>
            <a:graphicFrameLocks noGrp="1"/>
          </p:cNvGraphicFramePr>
          <p:nvPr/>
        </p:nvGraphicFramePr>
        <p:xfrm>
          <a:off x="34925" y="-26988"/>
          <a:ext cx="9074150" cy="65125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اكتب اليكم هذا لكي لا تخطئوا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احد فلنا شفيع عند الآب يسوع المسيح البار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 كفارة لخطايانا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لخطايانا فقط بل لخطايا كل العالم ايضا</a:t>
                      </a:r>
                      <a:r>
                        <a:rPr kumimoji="0" lang="en-US"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cela pour que vous ne péchiez pas. Mais si quelqu'un vient à pécher, nous avons un défenseur devant le Père, Jésus Christ, qui est juste; 2 car il est, lui, victime d'expiation pour nos péchés; et pas seulement pour les nôtres, mais encore pour ceux du monde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little children, these things I write to you, so that you may not sin. And if anyone sins, we have an Advocate with the Father, Jesus Christ the righteous. 2 And He Himself is the propitiation for our sins, and not for ours only but also for the whole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5069" name="Group 13"/>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قد عرفناه ان حفظنا وصاياه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قال قد عرفته وهو لا يحفظ وصاياه فهو كاذب وليس الحق فيه.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ceci nous savons que nous le connaissons: si nous gardons ses commandements. 4 Celui qui dit: "Je le connais" mais ne garde pas ses commandements, est un menteur, et la vérité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by this we know that we know Him, if we keep His commandments. 4 He who says, I know Him,'' and does not keep His commandments, is a liar, and the truth is not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082" name="Group 2"/>
          <p:cNvGraphicFramePr>
            <a:graphicFrameLocks noGrp="1"/>
          </p:cNvGraphicFramePr>
          <p:nvPr/>
        </p:nvGraphicFramePr>
        <p:xfrm>
          <a:off x="34925" y="44450"/>
          <a:ext cx="9074150" cy="6099747"/>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حفظ كلمته فحقا في هذا قد تكملت محبة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بهذا نعرف اننا فيه. من قال انه ثابت فيه ينبغي انه كما سلك ذاك هكذا يسلك هو ايضا.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celui qui garde sa parole, en lui, vraiment, l'amour de Dieu est accompli; à cela nous reconnaissons que nous sommes en lui. 6 Celui qui prétend demeurer en lui, il faut qu'il marche lui-même dans la voie où lui a marché.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whoever keeps His word, truly the love of God is perfected in him. By this we know that we are in Him. 6 He who says he abides in Him ought himself also to walk just as He walked.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71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813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248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481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481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0189" name="Group 13"/>
          <p:cNvGraphicFramePr>
            <a:graphicFrameLocks noGrp="1"/>
          </p:cNvGraphicFramePr>
          <p:nvPr/>
        </p:nvGraphicFramePr>
        <p:xfrm>
          <a:off x="34925" y="44450"/>
          <a:ext cx="9074150" cy="63388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3  : 1 - 16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اعرج من بطن امه يحمل.</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3:1-16</a:t>
                      </a:r>
                      <a:r>
                        <a:rPr kumimoji="0" lang="fr-FR" sz="3000" b="0" i="0" u="sng"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infirme depuis sa naissance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3:1-16</a:t>
                      </a:r>
                      <a:endParaRPr kumimoji="0" lang="en-US" sz="32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Peter and John went up together to the temple at the hour of prayer, the ninth hour. 2 And a certain man lame from his mother's womb was carried,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0190" name="Rectangle 14"/>
          <p:cNvSpPr>
            <a:spLocks noGrp="1" noChangeArrowheads="1"/>
          </p:cNvSpPr>
          <p:nvPr>
            <p:ph type="ctrTitle"/>
          </p:nvPr>
        </p:nvSpPr>
        <p:spPr/>
        <p:txBody>
          <a:bodyPr/>
          <a:lstStyle/>
          <a:p>
            <a:r>
              <a:rPr lang="en-US"/>
              <a:t>16a</a:t>
            </a:r>
          </a:p>
        </p:txBody>
      </p:sp>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1214" name="Group 14"/>
          <p:cNvGraphicFramePr>
            <a:graphicFrameLocks noGrp="1"/>
          </p:cNvGraphicFramePr>
          <p:nvPr/>
        </p:nvGraphicFramePr>
        <p:xfrm>
          <a:off x="34925" y="115888"/>
          <a:ext cx="9074150"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كانوا يضعونه كل يوم عند باب الهيكل الذي يقال له الجميل ليسأل صدقة من الذين يدخلون الهيكل.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chaque jour on l'installait à la porte du temple dite "La Belle Porte" pour demander l'aumône à ceux qui pénétraient dans le temple. 3 Quand il vit Pierre et Jean qui allaient entrer dans le temple, il les sollicita pour obtenir une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laid daily at the gate of the temple which is called Beautiful, to ask alms from those who entered the temple; 3 who, seeing Peter and John about to go into the temple, asked for 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2238" name="Group 14"/>
          <p:cNvGraphicFramePr>
            <a:graphicFrameLocks noGrp="1"/>
          </p:cNvGraphicFramePr>
          <p:nvPr/>
        </p:nvGraphicFramePr>
        <p:xfrm>
          <a:off x="34925" y="44450"/>
          <a:ext cx="9074150" cy="67964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فتفرس فيه بطرس مع يوحنا وقال انظر الينا. فلاحظهما منتظرا ان يأخذ منهما شيئا.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alors, ainsi que Jean, le fixa et lui dit: "Regarde-nous!  5  L'homme les observait, car il s'attendait à obtenir d'eux quelque chose. 6 Pierre lui dit: "De l'or ou de l'argent, je n'en ai pas; mais ce que j'ai, je te le donne: au nom de Jésus Christ, le Nazaréen, marche!".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fixing his eyes on him, with John, Peter said, Look at us. 5 So he gave them his attention, expecting to receive something from them. 6 Then Peter said, Silver and gold I do not have, but what I do have I give you: In the name of Jesus Christ of Nazareth, rise up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3264" name="Group 16"/>
          <p:cNvGraphicFramePr>
            <a:graphicFrameLocks noGrp="1"/>
          </p:cNvGraphicFramePr>
          <p:nvPr/>
        </p:nvGraphicFramePr>
        <p:xfrm>
          <a:off x="34925" y="115888"/>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وامسكه بيده اليمنى واقامه ففي الحال تشددت رجلاه وكعباه</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le prenant par la main droite, il le fit lever.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 l'instant même les pieds et les chevilles de l'homme s'affermirent; 8 d'un bond il fut debout et marchait; il entra avec eux dans le temple, marchant, bondissant et louant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took him by the right hand and lifted him up, and immediately his feet and ankle bones received strength. 8 So he, leaping up, stood and walked and entered the temple with them-- walking, leaping, and praising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4288" name="Group 16"/>
          <p:cNvGraphicFramePr>
            <a:graphicFrameLocks noGrp="1"/>
          </p:cNvGraphicFramePr>
          <p:nvPr/>
        </p:nvGraphicFramePr>
        <p:xfrm>
          <a:off x="34925" y="44450"/>
          <a:ext cx="9074150" cy="65532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وابصره جميع الشعب وهو يمشي ويسبح الله.  وعرفوه انه هو الذي كان يجلس لاجل الصدقة على باب الهيكل الجميل فامتلأوا دهشة وحيرة مما حدث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tout le peuple le vit marcher et louer Dieu.10 On le reconnaissait: c'était bien lui qui se tenait, pour mendier, à la Belle Porte du temple. Et les gens se trouvèrent complètement stupéfaits et désorientés par ce qui lui était arrivé.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all the people saw him walking and praising God. 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5298" name="Group 2"/>
          <p:cNvGraphicFramePr>
            <a:graphicFrameLocks noGrp="1"/>
          </p:cNvGraphicFramePr>
          <p:nvPr/>
        </p:nvGraphicFramePr>
        <p:xfrm>
          <a:off x="34925" y="44450"/>
          <a:ext cx="9074150" cy="65532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appelé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6335" name="Group 15"/>
          <p:cNvGraphicFramePr>
            <a:graphicFrameLocks noGrp="1"/>
          </p:cNvGraphicFramePr>
          <p:nvPr/>
        </p:nvGraphicFramePr>
        <p:xfrm>
          <a:off x="34925" y="44450"/>
          <a:ext cx="9074150" cy="69135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vous étonner de ce qui arrive? ou pourquoi nous fixer, nous, comme si c'était par notre puissance ou notre piété personnelles que nous avions fait marcher cet homme?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7346"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انتم انكرتم القدوس البار وطلبتم ان يوهب لكم رجل قاتل.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8370"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aviez fait mourir, Dieu l'a ressuscité des morts - nous en sommes les témoins. Grâce à la foi au nom de Jésus,16 ce Nom vient d'affermir cet homme que vous regardez et que vous connaissez; et la foi qui vient de Jésus a rendu à cet homme toute sa santé en votre présence à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93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041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14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2477" name="Group 13"/>
          <p:cNvGraphicFramePr>
            <a:graphicFrameLocks noGrp="1"/>
          </p:cNvGraphicFramePr>
          <p:nvPr/>
        </p:nvGraphicFramePr>
        <p:xfrm>
          <a:off x="34925" y="44450"/>
          <a:ext cx="9074150" cy="662432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139 : 17 - 18</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ما اكرم افكارك يا الله عندي ما اكثر جملتها.</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 احصها فهي اكثر من الرمل.استيقظت وانا بعد معك.</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139:17-18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17 </a:t>
                      </a:r>
                      <a:r>
                        <a:rPr kumimoji="0" lang="fr-FR" sz="2800" b="0" i="0" u="none" strike="noStrike" cap="none" normalizeH="0" baseline="0" dirty="0">
                          <a:ln>
                            <a:noFill/>
                          </a:ln>
                          <a:solidFill>
                            <a:schemeClr val="bg1"/>
                          </a:solidFill>
                          <a:effectLst/>
                          <a:latin typeface="Arial" charset="0"/>
                          <a:cs typeface="Arial" charset="0"/>
                        </a:rPr>
                        <a:t>Dieu, que tes projets sont difficiles pour moi, Que leur somme est élevée.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Je voudrais les compter, Ils sont plus nombreux que le sable,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139:17-18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17</a:t>
                      </a:r>
                      <a:r>
                        <a:rPr kumimoji="0" lang="en-US" sz="2800" b="0" i="0" u="none" strike="noStrike" cap="none" normalizeH="0" baseline="0">
                          <a:ln>
                            <a:noFill/>
                          </a:ln>
                          <a:solidFill>
                            <a:schemeClr val="bg1"/>
                          </a:solidFill>
                          <a:effectLst/>
                          <a:latin typeface="Arial" charset="0"/>
                          <a:cs typeface="Arial" charset="0"/>
                        </a:rPr>
                        <a:t> How precious also are Your thoughts to me, O God! How great is the sum of them!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If I should count them, they would be more in number than the sand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62478" name="Rectangle 14"/>
          <p:cNvSpPr>
            <a:spLocks noGrp="1" noChangeArrowheads="1"/>
          </p:cNvSpPr>
          <p:nvPr>
            <p:ph type="ctrTitle"/>
          </p:nvPr>
        </p:nvSpPr>
        <p:spPr/>
        <p:txBody>
          <a:bodyPr/>
          <a:lstStyle/>
          <a:p>
            <a:r>
              <a:rPr lang="en-US"/>
              <a:t>16pg</a:t>
            </a:r>
          </a:p>
        </p:txBody>
      </p:sp>
      <p:sp>
        <p:nvSpPr>
          <p:cNvPr id="16" name="Text Box 29">
            <a:hlinkClick r:id="" action="ppaction://macro?name=LetThemExaltHimForBishop"/>
          </p:cNvPr>
          <p:cNvSpPr txBox="1">
            <a:spLocks noChangeArrowheads="1"/>
          </p:cNvSpPr>
          <p:nvPr/>
        </p:nvSpPr>
        <p:spPr bwMode="auto">
          <a:xfrm>
            <a:off x="7215206"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3490" name="Group 2"/>
          <p:cNvGraphicFramePr>
            <a:graphicFrameLocks noGrp="1"/>
          </p:cNvGraphicFramePr>
          <p:nvPr/>
        </p:nvGraphicFramePr>
        <p:xfrm>
          <a:off x="34925" y="44450"/>
          <a:ext cx="9074150" cy="643756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21 : 15 - 25</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فبعدما تغدوا قال يسوع لسمعان بطرس يا سمعان بن يونا أتحبني اكثر من هؤلاء.قال له نعم يا رب انت تعلم اني احبك.قال له ارع خرافي.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Jean 21:15-25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Après le repas, Jésus dit à Simon Pierre: "Simon, fils de Jean, m'aimes-tu plus que ceux-ci?" Il répondit: Oui, Seigneur, tu sais que je t'aime", et Jésus lui dit alors: "Pais mes agneaux."</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21:15-25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when they had eaten breakfast, Jesus said to Simon Peter, Simon, son of Jonah, do you love Me more than these?'' He said to Him, Yes, Lord; You know that I love You. He said to him, Feed My lambs.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63501" name="Rectangle 13"/>
          <p:cNvSpPr>
            <a:spLocks noGrp="1" noChangeArrowheads="1"/>
          </p:cNvSpPr>
          <p:nvPr>
            <p:ph type="ctrTitle"/>
          </p:nvPr>
        </p:nvSpPr>
        <p:spPr/>
        <p:txBody>
          <a:bodyPr/>
          <a:lstStyle/>
          <a:p>
            <a:r>
              <a:rPr lang="en-US"/>
              <a:t>16g</a:t>
            </a:r>
          </a:p>
        </p:txBody>
      </p:sp>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4514" name="Group 2"/>
          <p:cNvGraphicFramePr>
            <a:graphicFrameLocks noGrp="1"/>
          </p:cNvGraphicFramePr>
          <p:nvPr/>
        </p:nvGraphicFramePr>
        <p:xfrm>
          <a:off x="34925" y="115888"/>
          <a:ext cx="9074150" cy="658050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ايضا ثانية يا سمعان بن يونا أتحبني.قال له نعم يا رب انت تعلم اني احبك.قال له ارع غنمي.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ثالثة يا سمعان بن يونا أتحبني.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Une seconde fois, Jésus lui dit: "Simon, fils de Jean, m'aimes-tu?" Il répondit: "Oui, Seigneur, tu sais que je t'aime." Jésus dit: "Sois le berger de mes brebis." Une troisième fois, il dit: "Simon, fils de Jean, m'aimes-tu?" 17 Pierre fut attristé de ce que Jésus lui avait dit une troisième fois: "M'aimes-tu?"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said to him again a second time, Simon, son of Jonah, do you love Me? He said to Him, Yes, Lord; You know that I love You.'' He said to him, Tend My sheep.'' 17 He said to him the third time, Simon, son of Jonah, do you love Me?'' Peter was grieved because He said to him the third time, Do you love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5538" name="Group 2"/>
          <p:cNvGraphicFramePr>
            <a:graphicFrameLocks noGrp="1"/>
          </p:cNvGraphicFramePr>
          <p:nvPr/>
        </p:nvGraphicFramePr>
        <p:xfrm>
          <a:off x="34925" y="115888"/>
          <a:ext cx="9074150" cy="580421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فحزن بطرس لانه قال له ثالثة أتحبني فقال له يا رب انت تعلم كل شيء.انت تعرف اني احبك.قال له يسوع ارع غنمي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اقول لك لما كنت اكثر حداثة كنت تمنطق ذاتك وتمشي حيث تشاء.</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reprit: "Seigneur, toi qui connais toutes choses, tu sais bien que je t'aime." Et Jésus lui dit: "Pais mes brebis. 18 En vérité, en vérité, te je le dis, quand tu étais jeune, tu nouais ta ceinture et tu allais où tu voulais;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to Him, Lord, You know all things; You know that I love You.'' Jesus said to him, Feed My sheep. 18 Most assuredly, I say to you, when you were younger, you girded yourself and walked where you wished;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562" name="Group 2"/>
          <p:cNvGraphicFramePr>
            <a:graphicFrameLocks noGrp="1"/>
          </p:cNvGraphicFramePr>
          <p:nvPr/>
        </p:nvGraphicFramePr>
        <p:xfrm>
          <a:off x="34925" y="115888"/>
          <a:ext cx="9074150" cy="642518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متى شخت فانك تمد يديك وآخر يمنطقك ويحملك حيث لا تشاء. قال هذا مشيرا الى اية ميتة كان مزمعا ان يمجد الله بها.ولما قال هذا قال له اتبعني.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lorsque tu seras devenu vieux, tu étendras les mains et c'est un autre qui nouera ta ceinture et qui te conduira là où tu ne voudrais pas." 19 Jésus parla ainsi pour indiquer de quelle mort Pierre devait glorifier Dieu; et après cette parole, il lui dit: "Suis-moi".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you are old, you will stretch out your hands, and another will gird you and carry you where you do not wish. 19 This He spoke, signifying by what death he would glorify God. And when He had spoken this, He said to him,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7586" name="Group 2"/>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 بطرس ونظر التلميذ الذي كان يسوع يحبه يتبعه وهو ايضا الذي اتكأ على صدره وقت العشاء وقال يا سيد من هو الذي يسلمك.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Pierre s'étant retourné vit derrière lui le disciple que Jésus aimait, celui qui, au cours du repas, s'était penché vers sa poitrine et qui avait dit: "Seigneur, qui est celui qui va te livrer?" Quand il le vit,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Peter, turning around, saw the disciple whom Jesus loved following, who also had leaned on His breast at the supper, and said, Lord, who is the one who betrays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8621" name="Group 13"/>
          <p:cNvGraphicFramePr>
            <a:graphicFrameLocks noGrp="1"/>
          </p:cNvGraphicFramePr>
          <p:nvPr/>
        </p:nvGraphicFramePr>
        <p:xfrm>
          <a:off x="34925" y="115888"/>
          <a:ext cx="9074150"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هذا قال ليسوع يا رب وهذا ما له. قال له يسوع ان كنت اشاء انه يبقى حتى اجيء فماذا لك.اتبعني انت. فذاع هذا القول بين الاخوة ان ذلك التلميذ لا يموت.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dit à Jésus: "Et lui, Seigneur, que lui arrivera-t-il?" Jésus lui répondit: "Si je veux qu'il demeure jusqu'à ce que je vienne, que t'importe? Toi, suis-moi. 23 C'est à partir de cette parole qu'on a répété parmi les frères que ce disciple ne mourrait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Peter, seeing him, said to Jesus, But Lord, what about this man?'' 22 Jesus said to him, If I will that he remain till I come, what is that to you? You follow Me. 23 Then this saying went out among the brethren that this disciple would not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9634" name="Group 2"/>
          <p:cNvGraphicFramePr>
            <a:graphicFrameLocks noGrp="1"/>
          </p:cNvGraphicFramePr>
          <p:nvPr/>
        </p:nvGraphicFramePr>
        <p:xfrm>
          <a:off x="34925" y="115888"/>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 يقل له يسوع انه لا يموت.بل ان كنت اشاء انه يبقى حتى اجيء فماذا لك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هذا هو التلميذ الذي يشهد بهذا وكتب هذا.ونعلم ان شهادته 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réalité, Jésus ne lui avait pas dit qu'il ne mourrait pas, mais bien: "Si je veux qu'il demeure jusqu'à ce que je vienne, que t'importe. 24 C'est ce disciple qui témoigne de ces choses et qui les a écrites, et nous savons que son témoignage est conforme à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Jesus did not say to him that he would not die, but, If I will that he remain till I come, what is that to you? 24 This is the disciple who testifies of these things, and wrote these things; and we know that his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0675" name="Group 19"/>
          <p:cNvGraphicFramePr>
            <a:graphicFrameLocks noGrp="1"/>
          </p:cNvGraphicFramePr>
          <p:nvPr/>
        </p:nvGraphicFramePr>
        <p:xfrm>
          <a:off x="107950" y="115888"/>
          <a:ext cx="9001125" cy="569118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واشياء أخر كثيرة صنعها يسوع ان كتبت واحدة واحدة فلست اظن ان العالم نفسه يسع الكتب المكتوبة آمين</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a fait encore bien d'autres choses: si on les écrivait une à une, le monde entier ne pourrait, je pense, contenir les livres qu'on écrirait.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a:t>
                      </a:r>
                      <a:r>
                        <a:rPr kumimoji="0" lang="fr-CA" sz="2300" b="1" i="0" u="none" strike="noStrike" cap="none" normalizeH="0" baseline="0">
                          <a:ln>
                            <a:noFill/>
                          </a:ln>
                          <a:solidFill>
                            <a:srgbClr val="FF9900"/>
                          </a:solidFill>
                          <a:effectLst/>
                          <a:latin typeface="Arial" charset="0"/>
                          <a:cs typeface="Arial" charset="0"/>
                        </a:rPr>
                        <a:t>éternellement.)</a:t>
                      </a:r>
                      <a:endParaRPr kumimoji="0" lang="ar-EG" sz="23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there are also many other things that Jesus did, which if they were written one by one, I suppose that even the world itself could not contain the books that would be written.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16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2714" name="Group 10"/>
          <p:cNvGraphicFramePr>
            <a:graphicFrameLocks noGrp="1"/>
          </p:cNvGraphicFramePr>
          <p:nvPr/>
        </p:nvGraphicFramePr>
        <p:xfrm>
          <a:off x="468313" y="692150"/>
          <a:ext cx="8137525" cy="58948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month of Abib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Thirty day of The Month of Tubah )</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السابع عشر من شهر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r>
                        <a:rPr kumimoji="0" lang="ar-EG" sz="3200" b="0" i="0" u="none" strike="noStrike" cap="none" normalizeH="0" baseline="0">
                          <a:ln>
                            <a:noFill/>
                          </a:ln>
                          <a:solidFill>
                            <a:srgbClr val="FF9900"/>
                          </a:solidFill>
                          <a:effectLst/>
                          <a:latin typeface="Arial" charset="0"/>
                          <a:cs typeface="Arial" charset="0"/>
                        </a:rPr>
                        <a:t>اليوم الثلاثون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طوبة</a:t>
                      </a:r>
                      <a:r>
                        <a:rPr kumimoji="0" lang="en-US" sz="3200" b="0"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Septième jour du mois du Abib</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Trentième  jour du mois de </a:t>
                      </a:r>
                      <a:r>
                        <a:rPr kumimoji="0" lang="en-US" sz="3200" b="0" i="0" u="none" strike="noStrike" cap="none" normalizeH="0" baseline="0">
                          <a:ln>
                            <a:noFill/>
                          </a:ln>
                          <a:solidFill>
                            <a:srgbClr val="FF9900"/>
                          </a:solidFill>
                          <a:effectLst/>
                          <a:latin typeface="Arial" charset="0"/>
                          <a:cs typeface="Arial" charset="0"/>
                        </a:rPr>
                        <a:t>Tubah) </a:t>
                      </a:r>
                      <a:endParaRPr kumimoji="0" lang="fr-CA"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3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2737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4771" name="Group 19"/>
          <p:cNvGraphicFramePr>
            <a:graphicFrameLocks noGrp="1"/>
          </p:cNvGraphicFramePr>
          <p:nvPr/>
        </p:nvGraphicFramePr>
        <p:xfrm>
          <a:off x="34925" y="44450"/>
          <a:ext cx="9145588" cy="68784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68:25-26</a:t>
                      </a: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 في الجماعات باركوا الله الرب ايها الخارجون من عين اسرائيل.</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25 En tête vont les chanteurs, puis ceux qui jouent des instruments, Au milieu de jeunes filles battant du tambourin.</a:t>
                      </a:r>
                    </a:p>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dans les rassemblements, le Seigneur, (vous qui êtes issus) de la source d’Israël!</a:t>
                      </a:r>
                    </a:p>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74772" name="Rectangle 20"/>
          <p:cNvSpPr>
            <a:spLocks noGrp="1" noChangeArrowheads="1"/>
          </p:cNvSpPr>
          <p:nvPr>
            <p:ph type="ctrTitle"/>
          </p:nvPr>
        </p:nvSpPr>
        <p:spPr/>
        <p:txBody>
          <a:bodyPr/>
          <a:lstStyle/>
          <a:p>
            <a:r>
              <a:rPr lang="en-US"/>
              <a:t>17pv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5795" name="Group 19"/>
          <p:cNvGraphicFramePr>
            <a:graphicFrameLocks noGrp="1"/>
          </p:cNvGraphicFramePr>
          <p:nvPr/>
        </p:nvGraphicFramePr>
        <p:xfrm>
          <a:off x="34925" y="44450"/>
          <a:ext cx="9074150" cy="66246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26:6-13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26:6-13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était à Béthanie, dans la maison de Simon le lépreux, 7 une femme s’approcha de lui. Elle tenait un vase d’albâtre, (plein) d’un parfum de grand prix, et, pendant qu’il se trouvait à table, elle répandit le parfum sur sa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75796" name="Rectangle 20"/>
          <p:cNvSpPr>
            <a:spLocks noGrp="1" noChangeArrowheads="1"/>
          </p:cNvSpPr>
          <p:nvPr>
            <p:ph type="ctrTitle"/>
          </p:nvPr>
        </p:nvSpPr>
        <p:spPr/>
        <p:txBody>
          <a:bodyPr/>
          <a:lstStyle/>
          <a:p>
            <a:r>
              <a:rPr lang="en-US"/>
              <a:t>17v</a:t>
            </a:r>
          </a:p>
        </p:txBody>
      </p:sp>
    </p:spTree>
  </p:cSld>
  <p:clrMapOvr>
    <a:masterClrMapping/>
  </p:clrMapOvr>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6814" name="Group 14"/>
          <p:cNvGraphicFramePr>
            <a:graphicFrameLocks noGrp="1"/>
          </p:cNvGraphicFramePr>
          <p:nvPr/>
        </p:nvGraphicFramePr>
        <p:xfrm>
          <a:off x="34925" y="115888"/>
          <a:ext cx="9074150"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 cette vue, les disciples s’indignèrent et dirent : A quoi bon cette perte ? 9 On aurait pu vendre ce parfum très cher, et en donner (le prix) aux pauvres.10  Jésus s’en aperçut et leur dit : Pourquoi faites–vous de la peine à cette femme ? Elle a accompli une bonne action à mon égard;</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826" name="Group 2"/>
          <p:cNvGraphicFramePr>
            <a:graphicFrameLocks noGrp="1"/>
          </p:cNvGraphicFramePr>
          <p:nvPr/>
        </p:nvGraphicFramePr>
        <p:xfrm>
          <a:off x="34925" y="44450"/>
          <a:ext cx="9145588"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vous avez toujours les pauvres avec vous, mais moi, vous ne m’avez pas toujours. 12 En répandant ce parfum sur mon corps, elle l’a fait pour ma sépulture.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8863" name="Group 15"/>
          <p:cNvGraphicFramePr>
            <a:graphicFrameLocks noGrp="1"/>
          </p:cNvGraphicFramePr>
          <p:nvPr/>
        </p:nvGraphicFramePr>
        <p:xfrm>
          <a:off x="34925" y="44450"/>
          <a:ext cx="9145588" cy="597852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dis, partout où cette bonne nouvelle sera prêchée, dans le monde entier, on racontera aussi en mémoire de cette femme ce qu’elle a fait.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98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2798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0909" name="Group 13"/>
          <p:cNvGraphicFramePr>
            <a:graphicFrameLocks noGrp="1"/>
          </p:cNvGraphicFramePr>
          <p:nvPr/>
        </p:nvGraphicFramePr>
        <p:xfrm>
          <a:off x="-36513" y="44450"/>
          <a:ext cx="9217026" cy="6547295"/>
        </p:xfrm>
        <a:graphic>
          <a:graphicData uri="http://schemas.openxmlformats.org/drawingml/2006/table">
            <a:tbl>
              <a:tblPr rtl="1"/>
              <a:tblGrid>
                <a:gridCol w="4321175">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8:2-3</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enfants et des nourrissons Tu as fondé ta force.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regarde tes cieux, ouvrage de tes mains, La lune et les étoiles que tu as établies: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0910" name="Rectangle 14"/>
          <p:cNvSpPr>
            <a:spLocks noGrp="1" noChangeArrowheads="1"/>
          </p:cNvSpPr>
          <p:nvPr>
            <p:ph type="ctrTitle"/>
          </p:nvPr>
        </p:nvSpPr>
        <p:spPr/>
        <p:txBody>
          <a:bodyPr/>
          <a:lstStyle/>
          <a:p>
            <a:r>
              <a:rPr lang="en-US"/>
              <a:t>17pm</a:t>
            </a:r>
          </a:p>
        </p:txBody>
      </p:sp>
      <p:sp>
        <p:nvSpPr>
          <p:cNvPr id="16"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1934" name="Group 14"/>
          <p:cNvGraphicFramePr>
            <a:graphicFrameLocks noGrp="1"/>
          </p:cNvGraphicFramePr>
          <p:nvPr/>
        </p:nvGraphicFramePr>
        <p:xfrm>
          <a:off x="34925" y="-26988"/>
          <a:ext cx="9145588" cy="65542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4 : 15 - 24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 قال لها يسوع اذهبي وادعي زوجك وتعالي الى ههنا.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56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4:15-24</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afin que je n’aie plus soif et que je ne vienne plus puiser ici. 16 Va, lui dit–il, appelle ton mari et reviens ici.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4:15-24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woman said to Him, Sir, give me this water, that I may not thirst, nor come here to draw.'' 16 Jesus said to her, Go, call your husband, and come here.''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1935" name="Rectangle 15"/>
          <p:cNvSpPr>
            <a:spLocks noGrp="1" noChangeArrowheads="1"/>
          </p:cNvSpPr>
          <p:nvPr>
            <p:ph type="ctrTitle"/>
          </p:nvPr>
        </p:nvSpPr>
        <p:spPr/>
        <p:txBody>
          <a:bodyPr/>
          <a:lstStyle/>
          <a:p>
            <a:r>
              <a:rPr lang="en-US"/>
              <a:t>17m</a:t>
            </a:r>
          </a:p>
        </p:txBody>
      </p:sp>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2961" name="Group 17"/>
          <p:cNvGraphicFramePr>
            <a:graphicFrameLocks noGrp="1"/>
          </p:cNvGraphicFramePr>
          <p:nvPr/>
        </p:nvGraphicFramePr>
        <p:xfrm>
          <a:off x="34925" y="115888"/>
          <a:ext cx="9145588" cy="626427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زوج.قال لها يسوع حسنا قلت ليس لي زوج. لانه كان لك خمسة ازواج والذي لك الآن ليس هو زوجك.هذا قلت بالصدق.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17 La femme répondit : Je n’ai pas de mari. Jésus lui dit : Tu as bien fait de dire : Je n’ai pas de mari.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tu as eu cinq maris, et celui que tu as maintenant n’est pas ton mari. En cela tu as dit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3970" name="Group 2"/>
          <p:cNvGraphicFramePr>
            <a:graphicFrameLocks noGrp="1"/>
          </p:cNvGraphicFramePr>
          <p:nvPr/>
        </p:nvGraphicFramePr>
        <p:xfrm>
          <a:off x="107950" y="44450"/>
          <a:ext cx="9072563" cy="6191250"/>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prophète. 20 Nos pères ont adoré sur cette montagne ; et vous dites, vous, que l’endroit où il faut adorer est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5009" name="Group 17"/>
          <p:cNvGraphicFramePr>
            <a:graphicFrameLocks noGrp="1"/>
          </p:cNvGraphicFramePr>
          <p:nvPr/>
        </p:nvGraphicFramePr>
        <p:xfrm>
          <a:off x="34925" y="44450"/>
          <a:ext cx="9145588" cy="617277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 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Femme, lui dit Jésus, crois–moi, l’heure vient où ce ne sera ni sur cette montagne, ni à Jérusalem que vous adorerez le Père.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adorez ce que vous ne connaissez pas ; nous, nous adorons ce que nous connaissons, car le salut vient des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6033" name="Group 17"/>
          <p:cNvGraphicFramePr>
            <a:graphicFrameLocks noGrp="1"/>
          </p:cNvGraphicFramePr>
          <p:nvPr/>
        </p:nvGraphicFramePr>
        <p:xfrm>
          <a:off x="34925" y="-26988"/>
          <a:ext cx="9001125" cy="686409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l’heure vient et c’est maintenant  où les vrais adorateurs adoreront le Père en esprit et en vérité; car ce sont de tels adorateurs que le Père recherche. 24 Dieu est esprit, et il faut que ceux qui l’adorent, l’adorent en esprit et en vérité.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2870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870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870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9102" name="Group 14"/>
          <p:cNvGraphicFramePr>
            <a:graphicFrameLocks noGrp="1"/>
          </p:cNvGraphicFramePr>
          <p:nvPr/>
        </p:nvGraphicFramePr>
        <p:xfrm>
          <a:off x="34925" y="44450"/>
          <a:ext cx="9001125" cy="650557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(5 : 8 - 21</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لانكم كنتم قبلا ظلمة واما الآن فنور في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وحق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Ephesians 5:8-21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Autrefois, en effet, vous étiez ténèbres, mais maintenant vous êtes lumière dans le Seigneur. Marchez comme des enfants de lumière ; 9 car le fruit de la lumière consiste en toute sorte de bonté, de justice et de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were once darkness, but now you are light in the Lord. Walk as children of light 9 (for the fruit of the Spirit is in all goodness, righteousness, and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9103" name="Rectangle 15"/>
          <p:cNvSpPr>
            <a:spLocks noGrp="1" noChangeArrowheads="1"/>
          </p:cNvSpPr>
          <p:nvPr>
            <p:ph type="ctrTitle"/>
          </p:nvPr>
        </p:nvSpPr>
        <p:spPr/>
        <p:txBody>
          <a:bodyPr/>
          <a:lstStyle/>
          <a:p>
            <a:r>
              <a:rPr lang="en-US"/>
              <a:t>17p</a:t>
            </a:r>
          </a:p>
        </p:txBody>
      </p:sp>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0125" name="Group 13"/>
          <p:cNvGraphicFramePr>
            <a:graphicFrameLocks noGrp="1"/>
          </p:cNvGraphicFramePr>
          <p:nvPr/>
        </p:nvGraphicFramePr>
        <p:xfrm>
          <a:off x="34925" y="115888"/>
          <a:ext cx="9001125" cy="621823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Examinez ce qui est agréable au Seigneur ; 11  et n’ayez rien de commun avec les oeuvres stériles des ténèbres, mais plutôt dénoncez–les.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1149" name="Group 13"/>
          <p:cNvGraphicFramePr>
            <a:graphicFrameLocks noGrp="1"/>
          </p:cNvGraphicFramePr>
          <p:nvPr/>
        </p:nvGraphicFramePr>
        <p:xfrm>
          <a:off x="34925" y="44450"/>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  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effet ce que (ces gens) font en secret, il est honteux même d’en parler, 13 mais tout cela une fois dénoncé apparaît à la lumière, car tout ce qui apparaît est lumière. 14  C’est pourquoi il est dit : Réveille–toi, toi qui dors, Relève–toi d’entre les morts, Et le Christ resplendira sur toi.</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2176" name="Group 16"/>
          <p:cNvGraphicFramePr>
            <a:graphicFrameLocks noGrp="1"/>
          </p:cNvGraphicFramePr>
          <p:nvPr/>
        </p:nvGraphicFramePr>
        <p:xfrm>
          <a:off x="34925" y="44450"/>
          <a:ext cx="9145588" cy="628808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اجل ذلك لا تكونوا اغبياء بل فاهمين ما هي مشيئة الرب.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Veillez donc avec soin sur votre conduite, non comme des fous, mais comme des sages ; 16  rachetez le temps, car les jours sont mauvais. 17 C’est pourquoi ne soyez pas sans intelligence, mais comprenez quelle est la volonté du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3197" name="Group 13"/>
          <p:cNvGraphicFramePr>
            <a:graphicFrameLocks noGrp="1"/>
          </p:cNvGraphicFramePr>
          <p:nvPr/>
        </p:nvGraphicFramePr>
        <p:xfrm>
          <a:off x="34925" y="44450"/>
          <a:ext cx="9145588" cy="68405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تسكروا بالخمر الذي فيه الخلاعة بل امتلئوا بالروح  مكلمين بعضكم بعضا بمزامير وتسابيح واغاني روحية مترنمين ومرتلين في قلوبكم للرب.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Ne vous enivrez pas de vin : c’est de la débauche. Mais soyez remplis de l’Esprit : 19 entretenez–vous par des psaumes, des hymnes et des cantiques spirituels ; chantez et célébrez le Seigneur de tout votre coeur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do not be drunk with wine, in which is dissipation; but be filled with the Spirit, 19 speaking to one another in psalms and hymns and spiritual songs, singing and making melody in your heart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4210" name="Group 2"/>
          <p:cNvGraphicFramePr>
            <a:graphicFrameLocks noGrp="1"/>
          </p:cNvGraphicFramePr>
          <p:nvPr/>
        </p:nvGraphicFramePr>
        <p:xfrm>
          <a:off x="34925" y="44450"/>
          <a:ext cx="9145588" cy="648017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rendez toujours grâces pour tout à Dieu le Père, au nom de notre Seigneur Jésus–Christ ;</a:t>
                      </a:r>
                      <a:r>
                        <a:rPr kumimoji="0" lang="ar-EG" sz="2800" b="0" i="0" u="none" strike="noStrike" cap="none" normalizeH="0" baseline="0">
                          <a:ln>
                            <a:noFill/>
                          </a:ln>
                          <a:solidFill>
                            <a:schemeClr val="bg1"/>
                          </a:solidFill>
                          <a:effectLst/>
                          <a:latin typeface="Arial" charset="0"/>
                          <a:cs typeface="Arial" charset="0"/>
                        </a:rPr>
                        <a:t> </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soumettez–vous les uns aux autres dans la crainte de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giving thanks always for all things to God the Father in the name of our Lord Jesus Christ, 21 submitting to one another in the fear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52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62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962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962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8321" name="Group 17"/>
          <p:cNvGraphicFramePr>
            <a:graphicFrameLocks noGrp="1"/>
          </p:cNvGraphicFramePr>
          <p:nvPr/>
        </p:nvGraphicFramePr>
        <p:xfrm>
          <a:off x="34925" y="44450"/>
          <a:ext cx="9217025" cy="6450394"/>
        </p:xfrm>
        <a:graphic>
          <a:graphicData uri="http://schemas.openxmlformats.org/drawingml/2006/table">
            <a:tbl>
              <a:tblPr rtl="1"/>
              <a:tblGrid>
                <a:gridCol w="43195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الأولى (3 : 5 - 14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Ainsi se paraient autrefois les saintes femmes qui espéraient en Dieu, soumises à leur mari, 6  telle Sara qui obéissait à Abraham et l’appelait son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8322" name="Rectangle 18"/>
          <p:cNvSpPr>
            <a:spLocks noGrp="1" noChangeArrowheads="1"/>
          </p:cNvSpPr>
          <p:nvPr>
            <p:ph type="ctrTitle"/>
          </p:nvPr>
        </p:nvSpPr>
        <p:spPr/>
        <p:txBody>
          <a:bodyPr/>
          <a:lstStyle/>
          <a:p>
            <a:r>
              <a:rPr lang="en-US"/>
              <a:t>17c</a:t>
            </a:r>
          </a:p>
        </p:txBody>
      </p:sp>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9342" name="Group 14"/>
          <p:cNvGraphicFramePr>
            <a:graphicFrameLocks noGrp="1"/>
          </p:cNvGraphicFramePr>
          <p:nvPr/>
        </p:nvGraphicFramePr>
        <p:xfrm>
          <a:off x="34925" y="-26988"/>
          <a:ext cx="9217025" cy="6931152"/>
        </p:xfrm>
        <a:graphic>
          <a:graphicData uri="http://schemas.openxmlformats.org/drawingml/2006/table">
            <a:tbl>
              <a:tblPr rtl="1"/>
              <a:tblGrid>
                <a:gridCol w="51117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 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d’elle que vous êtes devenues les descendantes, si vous faites le bien, sans vous laisser troubler par aucune crainte. 7 Vous de même, maris, vivez chacun avec votre femme en reconnaissant que les femmes sont des êtres plus faibles. Honorez–les comme cohéritières de la grâce de la vie, afin que rien ne fasse obstacle à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whose daughters you are if you do good and are not afraid with any terror.7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0354" name="Group 2"/>
          <p:cNvGraphicFramePr>
            <a:graphicFrameLocks noGrp="1"/>
          </p:cNvGraphicFramePr>
          <p:nvPr/>
        </p:nvGraphicFramePr>
        <p:xfrm>
          <a:off x="34925" y="-26988"/>
          <a:ext cx="9217025"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ayez tous la même pensée, les mêmes sentiments. Soyez (remplis) d’amour fraternel, de compassion, d’humilité. 9 Ne rendez pas mal pour mal, ni insulte pour insulte ;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1378" name="Group 2"/>
          <p:cNvGraphicFramePr>
            <a:graphicFrameLocks noGrp="1"/>
          </p:cNvGraphicFramePr>
          <p:nvPr/>
        </p:nvGraphicFramePr>
        <p:xfrm>
          <a:off x="34925" y="44450"/>
          <a:ext cx="9217025" cy="5834063"/>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en effet, quelqu’un veut aimer la vie Et voir des jours heureux, Qu’il préserve sa langue du mal Et ses lèvres des paroles trompeuses ;11 Qu’il s’éloigne du mal et fasse le bien, Qu’il recherche la paix et la poursuive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2402" name="Group 2"/>
          <p:cNvGraphicFramePr>
            <a:graphicFrameLocks noGrp="1"/>
          </p:cNvGraphicFramePr>
          <p:nvPr/>
        </p:nvGraphicFramePr>
        <p:xfrm>
          <a:off x="34925" y="44450"/>
          <a:ext cx="9217025" cy="5834063"/>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 Seigneur a les yeux sur les justes Et les oreilles ouvertes à leur prière, Mais la face du Seigneur se tourne contre ceux qui font le mal.13 Qui donc vous maltraitera, si vous êtes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3426" name="Group 2"/>
          <p:cNvGraphicFramePr>
            <a:graphicFrameLocks noGrp="1"/>
          </p:cNvGraphicFramePr>
          <p:nvPr/>
        </p:nvGraphicFramePr>
        <p:xfrm>
          <a:off x="34925" y="44450"/>
          <a:ext cx="92170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D’ailleurs, quand vous souffririez pour la justice, heureux seriez–vous ! Ne craignez pas ce que les hommes craignent, et ne soyez pas troublés.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4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5474"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305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054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054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534" name="Group 14"/>
          <p:cNvGraphicFramePr>
            <a:graphicFrameLocks noGrp="1"/>
          </p:cNvGraphicFramePr>
          <p:nvPr/>
        </p:nvGraphicFramePr>
        <p:xfrm>
          <a:off x="71438" y="115888"/>
          <a:ext cx="9072562" cy="6637338"/>
        </p:xfrm>
        <a:graphic>
          <a:graphicData uri="http://schemas.openxmlformats.org/drawingml/2006/table">
            <a:tbl>
              <a:tblPr rtl="1"/>
              <a:tblGrid>
                <a:gridCol w="4932362">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21:5-14</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21:5-14</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quand ces jours furent écoulés, nous sommes partis et, accompagnés de tous avec leurs femmes et leurs enfants, nous sommes allés jusqu’en dehors de la ville. Nous nous sommes mis à genoux sur le rivage, pour prier.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07535" name="Rectangle 15"/>
          <p:cNvSpPr>
            <a:spLocks noGrp="1" noChangeArrowheads="1"/>
          </p:cNvSpPr>
          <p:nvPr>
            <p:ph type="ctrTitle"/>
          </p:nvPr>
        </p:nvSpPr>
        <p:spPr/>
        <p:txBody>
          <a:bodyPr/>
          <a:lstStyle/>
          <a:p>
            <a:r>
              <a:rPr lang="en-US"/>
              <a:t>17a</a:t>
            </a:r>
          </a:p>
        </p:txBody>
      </p:sp>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8558" name="Group 14"/>
          <p:cNvGraphicFramePr>
            <a:graphicFrameLocks noGrp="1"/>
          </p:cNvGraphicFramePr>
          <p:nvPr/>
        </p:nvGraphicFramePr>
        <p:xfrm>
          <a:off x="34925" y="44450"/>
          <a:ext cx="9145588" cy="60499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 ولما اكملنا السفر في البحر من صور اقبلنا الى بتولمايس فسلمنا على الاخوة ومكثنا عندهم يوما واحدا.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après avoir pris congé les uns des autres, nous nous sommes embarqués sur le navire ; quant à eux, ils retournèrent chez eux. 7 Achevant notre navigation, nous sommes allés de Tyr à Ptolémaïs, où nous avons salué les frères, et passé un jour chez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9581" name="Group 13"/>
          <p:cNvGraphicFramePr>
            <a:graphicFrameLocks noGrp="1"/>
          </p:cNvGraphicFramePr>
          <p:nvPr/>
        </p:nvGraphicFramePr>
        <p:xfrm>
          <a:off x="34925" y="44450"/>
          <a:ext cx="9145588" cy="601440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Partis le lendemain, nous sommes arrivés à Césarée. Étant entrés dans la maison de Philippe l’évangéliste, qui était l’un des sept, nous avons demeuré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0606" name="Group 14"/>
          <p:cNvGraphicFramePr>
            <a:graphicFrameLocks noGrp="1"/>
          </p:cNvGraphicFramePr>
          <p:nvPr/>
        </p:nvGraphicFramePr>
        <p:xfrm>
          <a:off x="34925" y="44450"/>
          <a:ext cx="9145588" cy="580421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 فجاء الينا واخذ منطقة بولس وربط يدي نفسه ورجليه وقال هذا يقوله الروح القدس.</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Comme nous étions là depuis plusieurs jours, un prophète, du nom d’Agabus, descendit de la Judée et vint chez nous. 11  Il prit la ceinture de Paul, se lia les pieds et les mains et dit : Voici ce que déclare le Saint–Esprit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11 When he had come to us, he took Paul's belt, bound his own hands and feet, and said, Thus says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1631" name="Group 15"/>
          <p:cNvGraphicFramePr>
            <a:graphicFrameLocks noGrp="1"/>
          </p:cNvGraphicFramePr>
          <p:nvPr/>
        </p:nvGraphicFramePr>
        <p:xfrm>
          <a:off x="34925" y="44450"/>
          <a:ext cx="9145588"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الرجل الذي له هذه المنطقة هكذا سيربطه اليهود في اورشليم ويسلمونه الى ايدي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L’homme à qui cette ceinture appartient, les Juifs le lieront de cette manière à Jérusalem et le livreront entre les mains des païens. 12  Après avoir entendu cela, nous et ceux de l’endroit, nous avons supplié Paul de ne pas monter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shall the Jews at Jerusalem bind the man who owns this belt, and deliver him into the hands of the Gentiles.'  12 Now when we heard these things, both we and those from that place pleaded with him not to go 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2658" name="Group 18"/>
          <p:cNvGraphicFramePr>
            <a:graphicFrameLocks noGrp="1"/>
          </p:cNvGraphicFramePr>
          <p:nvPr/>
        </p:nvGraphicFramePr>
        <p:xfrm>
          <a:off x="34925" y="44450"/>
          <a:ext cx="9145588" cy="676656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Paul répondit : Qu’avez–vous à pleurer et à me briser le coeur ? Car moi, je suis prêt, non seulement à être lié, mais encore à mourir à Jérusalem pour le nom du Seigneur Jésus.14  Comme il ne se laissait pas persuader, nous n’avons plus insisté et nous avons dit : Que la volonté du Seigneur se fasse!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36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469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57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6752" name="Group 16"/>
          <p:cNvGraphicFramePr>
            <a:graphicFrameLocks noGrp="1"/>
          </p:cNvGraphicFramePr>
          <p:nvPr/>
        </p:nvGraphicFramePr>
        <p:xfrm>
          <a:off x="34925" y="44450"/>
          <a:ext cx="9145588" cy="687933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45:14-15</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 يحضرن بفرح وابتهاج.يدخلنّ الى قصر الملك.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45:14-15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Elle est conduite au roi, vêtue de ses habits de couleurs, Et derrière elle, des jeunes filles, ses compagnes, sont amenées auprès de toi  15 On les conduit au milieu des réjouissances et de l’allégresse ; Elles entrent dans le palais du roi.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 15 With gladness and rejoicing they shall be brought; they shall enter the King's palace.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6753" name="Rectangle 17"/>
          <p:cNvSpPr>
            <a:spLocks noGrp="1" noChangeArrowheads="1"/>
          </p:cNvSpPr>
          <p:nvPr>
            <p:ph type="ctrTitle"/>
          </p:nvPr>
        </p:nvSpPr>
        <p:spPr/>
        <p:txBody>
          <a:bodyPr/>
          <a:lstStyle/>
          <a:p>
            <a:r>
              <a:rPr lang="en-US"/>
              <a:t>17pg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775" name="Group 15"/>
          <p:cNvGraphicFramePr>
            <a:graphicFrameLocks noGrp="1"/>
          </p:cNvGraphicFramePr>
          <p:nvPr/>
        </p:nvGraphicFramePr>
        <p:xfrm>
          <a:off x="34925" y="44450"/>
          <a:ext cx="9145588" cy="62658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1- 13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 وكان خمس منهنّ حكيمات وخمس جاهلات.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Alors le royaume des cieux sera semblable à dix vierges qui prirent leurs lampes pour aller à la rencontre de l’époux. 2 Cinq d’entre elles étaient folles, et cinq sages.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7776" name="Rectangle 16"/>
          <p:cNvSpPr>
            <a:spLocks noGrp="1" noChangeArrowheads="1"/>
          </p:cNvSpPr>
          <p:nvPr>
            <p:ph type="ctrTitle"/>
          </p:nvPr>
        </p:nvSpPr>
        <p:spPr/>
        <p:txBody>
          <a:bodyPr/>
          <a:lstStyle/>
          <a:p>
            <a:r>
              <a:rPr lang="en-US"/>
              <a:t>17g</a:t>
            </a:r>
          </a:p>
        </p:txBody>
      </p:sp>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8786" name="Group 2"/>
          <p:cNvGraphicFramePr>
            <a:graphicFrameLocks noGrp="1"/>
          </p:cNvGraphicFramePr>
          <p:nvPr/>
        </p:nvGraphicFramePr>
        <p:xfrm>
          <a:off x="34925" y="-26988"/>
          <a:ext cx="9145588"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 واما الحكيمات فاخذن زيتا في آنيتهن مع مصابيحهن. وفيما ابطأ العريس نعسن جميعهن ونمن. 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 Les folles en prenant leurs lampes, ne prirent pas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huile avec elles ;4  mais les sages prirent, avec leurs lampes, de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huile dans des vases.5  Comme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poux tardait, toutes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assoupirent et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endormirent.6  Au milieu de la nuit, il y eut un cri : Voici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poux, sortez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sa rencontre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6 And at midnight a cry was heard: "Behold, the bridegroom is coming; go out to meet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9810" name="Group 2"/>
          <p:cNvGraphicFramePr>
            <a:graphicFrameLocks noGrp="1"/>
          </p:cNvGraphicFramePr>
          <p:nvPr/>
        </p:nvGraphicFramePr>
        <p:xfrm>
          <a:off x="34925" y="-26988"/>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 فقالت الجاهلات للحكيمات اعطيننا من زيتكن فان مصابيحنا تنطفئ. فاجابت الحكيمات قائلات لعله لا يكفي لنا ولكنّ بل اذهبن الى الباعة وابتعن لكنّ.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Alors toutes ces vierges se levèrent et préparèrent leurs lampes.8 Les folles dirent aux sages : Donnez–nous de votre huile, car nos lampes s’éteignent. 9 Les sages répondirent : Non, il n’y en aurait pas assez pour nous et pour vous ; allez plutôt chez ceux qui en vendent et achetez–en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all those virgins arose and trimmed their lamps. 8 And the foolish said to the wise, "Give us some of your oil, for our lamps are going out.' 9 But the wise answered, saying, "No, lest there should not be enough for us and you; but go rather to those who sell, and buy for yourselves.'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0834" name="Group 2"/>
          <p:cNvGraphicFramePr>
            <a:graphicFrameLocks noGrp="1"/>
          </p:cNvGraphicFramePr>
          <p:nvPr/>
        </p:nvGraphicFramePr>
        <p:xfrm>
          <a:off x="34925" y="-26988"/>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هنّ ذاهبات ليبتعن جاء العريس والمستعدات دخلن معه الى العرس وأغلق الباب. اخيرا جاءت بقية العذارى ايضا قائلات يا سيد يا سيد افتح 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Pendant qu’elles allaient en acheter, l’époux arriva ; celles qui étaient prêtes entrèrent avec lui au (festin) de noces, et la porte fut fermée. 11 Plus tard, les autres vierges arrivèrent aussi et dirent : Seigneur, Seigneur, ouvre–nous.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while they went to buy, the bridegroom came, and those who were ready went in with him to the wedding; and the door was shut. 11 Afterward the other virgins came also, saying, "Lord, Lord, open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1871" name="Group 15"/>
          <p:cNvGraphicFramePr>
            <a:graphicFrameLocks noGrp="1"/>
          </p:cNvGraphicFramePr>
          <p:nvPr/>
        </p:nvGraphicFramePr>
        <p:xfrm>
          <a:off x="34925" y="44450"/>
          <a:ext cx="9145588" cy="5901754"/>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وقال الحق اقول لكن اني ما اعرفكنّ.  فاسهروا اذا لانكم لا تعرفون اليوم ولا الساعة التي يأتي فيها ابن الانسان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il répondit : En vérité, je vous le dis, je ne vous connais pas.13  Veillez donc, puisque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28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3924" name="Group 20"/>
          <p:cNvGraphicFramePr>
            <a:graphicFrameLocks noGrp="1"/>
          </p:cNvGraphicFramePr>
          <p:nvPr/>
        </p:nvGraphicFramePr>
        <p:xfrm>
          <a:off x="539750" y="549275"/>
          <a:ext cx="8137525" cy="584606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the month of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Fifth day of The Month of Abib )</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a:t>
                      </a:r>
                      <a:r>
                        <a:rPr kumimoji="0" lang="ar-EG" sz="4000" b="1" i="0" u="none" strike="noStrike" cap="none" normalizeH="0" baseline="0">
                          <a:ln>
                            <a:noFill/>
                          </a:ln>
                          <a:solidFill>
                            <a:srgbClr val="FF9900"/>
                          </a:solidFill>
                          <a:effectLst/>
                          <a:latin typeface="Arial" charset="0"/>
                          <a:cs typeface="Arial" charset="0"/>
                        </a:rPr>
                        <a:t> </a:t>
                      </a:r>
                      <a:r>
                        <a:rPr kumimoji="0" lang="ar-EG" sz="4000" b="0" i="0" u="none" strike="noStrike" cap="none" normalizeH="0" baseline="0">
                          <a:ln>
                            <a:noFill/>
                          </a:ln>
                          <a:solidFill>
                            <a:srgbClr val="FF9900"/>
                          </a:solidFill>
                          <a:effectLst/>
                          <a:latin typeface="Arial" charset="0"/>
                          <a:cs typeface="Arial" charset="0"/>
                        </a:rPr>
                        <a:t>الثامن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اليوم </a:t>
                      </a:r>
                      <a:r>
                        <a:rPr kumimoji="0" lang="ar-EG" sz="3200" b="1" i="0" u="none" strike="noStrike" cap="none" normalizeH="0" baseline="0">
                          <a:ln>
                            <a:noFill/>
                          </a:ln>
                          <a:solidFill>
                            <a:srgbClr val="FF9900"/>
                          </a:solidFill>
                          <a:effectLst/>
                          <a:latin typeface="Arial" charset="0"/>
                          <a:cs typeface="Arial" charset="0"/>
                        </a:rPr>
                        <a:t> </a:t>
                      </a:r>
                      <a:r>
                        <a:rPr kumimoji="0" lang="ar-EG" sz="3200" b="0" i="0" u="none" strike="noStrike" cap="none" normalizeH="0" baseline="0">
                          <a:ln>
                            <a:noFill/>
                          </a:ln>
                          <a:solidFill>
                            <a:srgbClr val="FF9900"/>
                          </a:solidFill>
                          <a:effectLst/>
                          <a:latin typeface="Arial" charset="0"/>
                          <a:cs typeface="Arial" charset="0"/>
                        </a:rPr>
                        <a:t>الخامس</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r>
                        <a:rPr kumimoji="0" lang="en-US" sz="3200" b="0" i="0" u="none" strike="noStrike" cap="none" normalizeH="0" baseline="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32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Dix huitième</a:t>
                      </a:r>
                      <a:r>
                        <a:rPr kumimoji="0" lang="ar-KW"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jour du mois de Abib</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Cinquième jour du mois de Abib)</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49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3249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5954"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68:11,35</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يعطي كلمة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المبشرات بها جند كثير</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25965" name="Rectangle 13"/>
          <p:cNvSpPr>
            <a:spLocks noGrp="1" noChangeArrowheads="1"/>
          </p:cNvSpPr>
          <p:nvPr>
            <p:ph type="ctrTitle"/>
          </p:nvPr>
        </p:nvSpPr>
        <p:spPr/>
        <p:txBody>
          <a:bodyPr/>
          <a:lstStyle/>
          <a:p>
            <a:r>
              <a:rPr lang="en-US"/>
              <a:t>18pv</a:t>
            </a:r>
          </a:p>
        </p:txBody>
      </p:sp>
      <p:sp>
        <p:nvSpPr>
          <p:cNvPr id="16" name="Text Box 29">
            <a:hlinkClick r:id="" action="ppaction://macro?name=LetThemExaltHimForBishop"/>
          </p:cNvPr>
          <p:cNvSpPr txBox="1">
            <a:spLocks noChangeArrowheads="1"/>
          </p:cNvSpPr>
          <p:nvPr/>
        </p:nvSpPr>
        <p:spPr bwMode="auto">
          <a:xfrm>
            <a:off x="7215206"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6991" name="Group 15"/>
          <p:cNvGraphicFramePr>
            <a:graphicFrameLocks noGrp="1"/>
          </p:cNvGraphicFramePr>
          <p:nvPr/>
        </p:nvGraphicFramePr>
        <p:xfrm>
          <a:off x="107950" y="44450"/>
          <a:ext cx="9001125" cy="6851904"/>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26992" name="Rectangle 16"/>
          <p:cNvSpPr>
            <a:spLocks noGrp="1" noChangeArrowheads="1"/>
          </p:cNvSpPr>
          <p:nvPr>
            <p:ph type="ctrTitle"/>
          </p:nvPr>
        </p:nvSpPr>
        <p:spPr/>
        <p:txBody>
          <a:bodyPr/>
          <a:lstStyle/>
          <a:p>
            <a:r>
              <a:rPr lang="en-US"/>
              <a:t>18v</a:t>
            </a:r>
          </a:p>
        </p:txBody>
      </p:sp>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002" name="Group 2"/>
          <p:cNvGraphicFramePr>
            <a:graphicFrameLocks noGrp="1"/>
          </p:cNvGraphicFramePr>
          <p:nvPr/>
        </p:nvGraphicFramePr>
        <p:xfrm>
          <a:off x="34925" y="0"/>
          <a:ext cx="9074150" cy="641413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la nouvelle de tout ce qu'il faisait. 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when they heard how many things He was doing, came to Him.9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9026"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Les esprits impurs, quand ils le voyaient, se jetaient à ses pieds et criaient: "Tu es le Fils de Dieu." 12  Et il leur commandait très sévèrement de ne pas le faire connaître. 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0050"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1074"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2112" name="Group 16"/>
          <p:cNvGraphicFramePr>
            <a:graphicFrameLocks noGrp="1"/>
          </p:cNvGraphicFramePr>
          <p:nvPr/>
        </p:nvGraphicFramePr>
        <p:xfrm>
          <a:off x="107950" y="44450"/>
          <a:ext cx="9072563" cy="5741417"/>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31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331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4146"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145:10-12</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dirty="0">
                          <a:ln>
                            <a:noFill/>
                          </a:ln>
                          <a:solidFill>
                            <a:schemeClr val="bg1"/>
                          </a:solidFill>
                          <a:effectLst/>
                          <a:latin typeface="Arial" charset="0"/>
                          <a:cs typeface="Arial" charset="0"/>
                        </a:rPr>
                        <a:t> </a:t>
                      </a:r>
                      <a:r>
                        <a:rPr kumimoji="0" lang="ar-SA" sz="3400" b="1" i="0" u="none" strike="noStrike" cap="none" normalizeH="0" baseline="0" dirty="0">
                          <a:ln>
                            <a:noFill/>
                          </a:ln>
                          <a:solidFill>
                            <a:schemeClr val="bg1"/>
                          </a:solidFill>
                          <a:effectLst/>
                          <a:latin typeface="Arial" charset="0"/>
                          <a:cs typeface="Arial" charset="0"/>
                        </a:rPr>
                        <a:t>هللويا.</a:t>
                      </a:r>
                      <a:r>
                        <a:rPr kumimoji="0" lang="ar-SA" sz="3400" b="0" i="0" u="none" strike="noStrike" cap="none" normalizeH="0" baseline="0" dirty="0">
                          <a:ln>
                            <a:noFill/>
                          </a:ln>
                          <a:solidFill>
                            <a:schemeClr val="bg1"/>
                          </a:solidFill>
                          <a:effectLst/>
                          <a:latin typeface="Arial" charset="0"/>
                          <a:cs typeface="Arial" charset="0"/>
                        </a:rPr>
                        <a:t> </a:t>
                      </a:r>
                      <a:endParaRPr kumimoji="0" lang="ar-EG" sz="3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fr-CA" sz="32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Times New Roman" pitchFamily="18" charset="0"/>
                        </a:rPr>
                        <a:t>145:10-12</a:t>
                      </a:r>
                      <a:endParaRPr kumimoji="0" lang="en-US"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en révélant aux hommes tes prouesses,</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4157" name="Rectangle 13"/>
          <p:cNvSpPr>
            <a:spLocks noGrp="1" noChangeArrowheads="1"/>
          </p:cNvSpPr>
          <p:nvPr>
            <p:ph type="ctrTitle"/>
          </p:nvPr>
        </p:nvSpPr>
        <p:spPr/>
        <p:txBody>
          <a:bodyPr/>
          <a:lstStyle/>
          <a:p>
            <a:r>
              <a:rPr lang="en-US"/>
              <a:t>18pm</a:t>
            </a:r>
          </a:p>
        </p:txBody>
      </p:sp>
      <p:sp>
        <p:nvSpPr>
          <p:cNvPr id="16" name="Text Box 29">
            <a:hlinkClick r:id="" action="ppaction://macro?name=LetThemExaltHimForBishop"/>
          </p:cNvPr>
          <p:cNvSpPr txBox="1">
            <a:spLocks noChangeArrowheads="1"/>
          </p:cNvSpPr>
          <p:nvPr/>
        </p:nvSpPr>
        <p:spPr bwMode="auto">
          <a:xfrm>
            <a:off x="7143768"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5181" name="Group 13"/>
          <p:cNvGraphicFramePr>
            <a:graphicFrameLocks noGrp="1"/>
          </p:cNvGraphicFramePr>
          <p:nvPr/>
        </p:nvGraphicFramePr>
        <p:xfrm>
          <a:off x="107950" y="44450"/>
          <a:ext cx="9072563"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5182" name="Rectangle 14"/>
          <p:cNvSpPr>
            <a:spLocks noGrp="1" noChangeArrowheads="1"/>
          </p:cNvSpPr>
          <p:nvPr>
            <p:ph type="ctrTitle"/>
          </p:nvPr>
        </p:nvSpPr>
        <p:spPr/>
        <p:txBody>
          <a:bodyPr/>
          <a:lstStyle/>
          <a:p>
            <a:r>
              <a:rPr lang="en-US"/>
              <a:t>18m</a:t>
            </a:r>
          </a:p>
        </p:txBody>
      </p:sp>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6205" name="Group 13"/>
          <p:cNvGraphicFramePr>
            <a:graphicFrameLocks noGrp="1"/>
          </p:cNvGraphicFramePr>
          <p:nvPr/>
        </p:nvGraphicFramePr>
        <p:xfrm>
          <a:off x="107950" y="44450"/>
          <a:ext cx="9072563" cy="6585585"/>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7231" name="Group 15"/>
          <p:cNvGraphicFramePr>
            <a:graphicFrameLocks noGrp="1"/>
          </p:cNvGraphicFramePr>
          <p:nvPr/>
        </p:nvGraphicFramePr>
        <p:xfrm>
          <a:off x="107950" y="44450"/>
          <a:ext cx="9072563"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242" name="Group 2"/>
          <p:cNvGraphicFramePr>
            <a:graphicFrameLocks noGrp="1"/>
          </p:cNvGraphicFramePr>
          <p:nvPr/>
        </p:nvGraphicFramePr>
        <p:xfrm>
          <a:off x="34925" y="44450"/>
          <a:ext cx="9145588" cy="6480175"/>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9266" name="Group 2"/>
          <p:cNvGraphicFramePr>
            <a:graphicFrameLocks noGrp="1"/>
          </p:cNvGraphicFramePr>
          <p:nvPr/>
        </p:nvGraphicFramePr>
        <p:xfrm>
          <a:off x="107950" y="44450"/>
          <a:ext cx="9072563" cy="648017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0290"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1314"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2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342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42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42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4386"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a:t>
                      </a:r>
                      <a:r>
                        <a:rPr kumimoji="0" lang="ar-EG" sz="3200" b="0" i="0" u="sng" strike="noStrike" cap="none" normalizeH="0" baseline="0">
                          <a:ln>
                            <a:noFill/>
                          </a:ln>
                          <a:solidFill>
                            <a:srgbClr val="FF9933"/>
                          </a:solidFill>
                          <a:effectLst/>
                          <a:latin typeface="Arial" charset="0"/>
                          <a:cs typeface="Arial" charset="0"/>
                        </a:rPr>
                        <a:t>بولس الرسول الى أهل رومية</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10 :4- 18</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Romaine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44397" name="Rectangle 13"/>
          <p:cNvSpPr>
            <a:spLocks noGrp="1" noChangeArrowheads="1"/>
          </p:cNvSpPr>
          <p:nvPr>
            <p:ph type="ctrTitle"/>
          </p:nvPr>
        </p:nvSpPr>
        <p:spPr/>
        <p:txBody>
          <a:bodyPr/>
          <a:lstStyle/>
          <a:p>
            <a:r>
              <a:rPr lang="en-US"/>
              <a:t>18p</a:t>
            </a:r>
          </a:p>
        </p:txBody>
      </p:sp>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5410"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6434"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7458"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8482"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9517" name="Group 13"/>
          <p:cNvGraphicFramePr>
            <a:graphicFrameLocks noGrp="1"/>
          </p:cNvGraphicFramePr>
          <p:nvPr/>
        </p:nvGraphicFramePr>
        <p:xfrm>
          <a:off x="34925" y="44450"/>
          <a:ext cx="9145588" cy="6657023"/>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0530"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15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25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52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525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4637" name="Group 13"/>
          <p:cNvGraphicFramePr>
            <a:graphicFrameLocks noGrp="1"/>
          </p:cNvGraphicFramePr>
          <p:nvPr/>
        </p:nvGraphicFramePr>
        <p:xfrm>
          <a:off x="34925" y="44450"/>
          <a:ext cx="9217025" cy="664464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 الثانية (1 : 12 – 21 )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54638" name="Rectangle 14"/>
          <p:cNvSpPr>
            <a:spLocks noGrp="1" noChangeArrowheads="1"/>
          </p:cNvSpPr>
          <p:nvPr>
            <p:ph type="ctrTitle"/>
          </p:nvPr>
        </p:nvSpPr>
        <p:spPr/>
        <p:txBody>
          <a:bodyPr/>
          <a:lstStyle/>
          <a:p>
            <a:r>
              <a:rPr lang="en-US"/>
              <a:t>18c</a:t>
            </a:r>
          </a:p>
        </p:txBody>
      </p:sp>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5650" name="Group 2"/>
          <p:cNvGraphicFramePr>
            <a:graphicFrameLocks noGrp="1"/>
          </p:cNvGraphicFramePr>
          <p:nvPr/>
        </p:nvGraphicFramePr>
        <p:xfrm>
          <a:off x="34925" y="44450"/>
          <a:ext cx="9145588" cy="623030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6674" name="Group 2"/>
          <p:cNvGraphicFramePr>
            <a:graphicFrameLocks noGrp="1"/>
          </p:cNvGraphicFramePr>
          <p:nvPr/>
        </p:nvGraphicFramePr>
        <p:xfrm>
          <a:off x="34925" y="44450"/>
          <a:ext cx="9145588"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7698"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8722"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9759" name="Group 15"/>
          <p:cNvGraphicFramePr>
            <a:graphicFrameLocks noGrp="1"/>
          </p:cNvGraphicFramePr>
          <p:nvPr/>
        </p:nvGraphicFramePr>
        <p:xfrm>
          <a:off x="34925" y="115888"/>
          <a:ext cx="9145588" cy="621823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07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1794"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361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617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617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3862" name="Group 22"/>
          <p:cNvGraphicFramePr>
            <a:graphicFrameLocks noGrp="1"/>
          </p:cNvGraphicFramePr>
          <p:nvPr/>
        </p:nvGraphicFramePr>
        <p:xfrm>
          <a:off x="34925" y="44450"/>
          <a:ext cx="9145588" cy="664044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8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8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8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85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8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3863" name="Rectangle 23"/>
          <p:cNvSpPr>
            <a:spLocks noGrp="1" noChangeArrowheads="1"/>
          </p:cNvSpPr>
          <p:nvPr>
            <p:ph type="ctrTitle"/>
          </p:nvPr>
        </p:nvSpPr>
        <p:spPr/>
        <p:txBody>
          <a:bodyPr/>
          <a:lstStyle/>
          <a:p>
            <a:r>
              <a:rPr lang="en-US"/>
              <a:t>18a</a:t>
            </a:r>
          </a:p>
        </p:txBody>
      </p:sp>
    </p:spTree>
  </p:cSld>
  <p:clrMapOvr>
    <a:masterClrMapping/>
  </p:clrMapOvr>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4866" name="Group 2"/>
          <p:cNvGraphicFramePr>
            <a:graphicFrameLocks noGrp="1"/>
          </p:cNvGraphicFramePr>
          <p:nvPr/>
        </p:nvGraphicFramePr>
        <p:xfrm>
          <a:off x="107950" y="115888"/>
          <a:ext cx="9072563" cy="5942965"/>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5902" name="Group 14"/>
          <p:cNvGraphicFramePr>
            <a:graphicFrameLocks noGrp="1"/>
          </p:cNvGraphicFramePr>
          <p:nvPr/>
        </p:nvGraphicFramePr>
        <p:xfrm>
          <a:off x="107950" y="115888"/>
          <a:ext cx="9001125" cy="591312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 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6927" name="Group 15"/>
          <p:cNvGraphicFramePr>
            <a:graphicFrameLocks noGrp="1"/>
          </p:cNvGraphicFramePr>
          <p:nvPr/>
        </p:nvGraphicFramePr>
        <p:xfrm>
          <a:off x="107950" y="44450"/>
          <a:ext cx="9072563" cy="6121401"/>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7938" name="Group 2"/>
          <p:cNvGraphicFramePr>
            <a:graphicFrameLocks noGrp="1"/>
          </p:cNvGraphicFramePr>
          <p:nvPr/>
        </p:nvGraphicFramePr>
        <p:xfrm>
          <a:off x="107950" y="44450"/>
          <a:ext cx="9072563"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8962" name="Group 2"/>
          <p:cNvGraphicFramePr>
            <a:graphicFrameLocks noGrp="1"/>
          </p:cNvGraphicFramePr>
          <p:nvPr/>
        </p:nvGraphicFramePr>
        <p:xfrm>
          <a:off x="107950" y="44450"/>
          <a:ext cx="9072563"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986" name="Group 2"/>
          <p:cNvGraphicFramePr>
            <a:graphicFrameLocks noGrp="1"/>
          </p:cNvGraphicFramePr>
          <p:nvPr/>
        </p:nvGraphicFramePr>
        <p:xfrm>
          <a:off x="107950" y="44450"/>
          <a:ext cx="9072563" cy="69408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1021" name="Group 13"/>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20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305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40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20" name="Group 16"/>
          <p:cNvGraphicFramePr>
            <a:graphicFrameLocks noGrp="1"/>
          </p:cNvGraphicFramePr>
          <p:nvPr/>
        </p:nvGraphicFramePr>
        <p:xfrm>
          <a:off x="34925" y="44450"/>
          <a:ext cx="9145588" cy="651135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Les cieux racontent la gloire de Dieu, le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5121" name="Rectangle 17"/>
          <p:cNvSpPr>
            <a:spLocks noGrp="1" noChangeArrowheads="1"/>
          </p:cNvSpPr>
          <p:nvPr>
            <p:ph type="ctrTitle"/>
          </p:nvPr>
        </p:nvSpPr>
        <p:spPr/>
        <p:txBody>
          <a:bodyPr/>
          <a:lstStyle/>
          <a:p>
            <a:r>
              <a:rPr lang="en-US"/>
              <a:t>18pg</a:t>
            </a:r>
          </a:p>
        </p:txBody>
      </p:sp>
      <p:sp>
        <p:nvSpPr>
          <p:cNvPr id="16" name="Text Box 29">
            <a:hlinkClick r:id="" action="ppaction://macro?name=LetThemExaltHimForBishop"/>
          </p:cNvPr>
          <p:cNvSpPr txBox="1">
            <a:spLocks noChangeArrowheads="1"/>
          </p:cNvSpPr>
          <p:nvPr/>
        </p:nvSpPr>
        <p:spPr bwMode="auto">
          <a:xfrm>
            <a:off x="7412665"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6130" name="Group 2"/>
          <p:cNvGraphicFramePr>
            <a:graphicFrameLocks noGrp="1"/>
          </p:cNvGraphicFramePr>
          <p:nvPr/>
        </p:nvGraphicFramePr>
        <p:xfrm>
          <a:off x="107950" y="44450"/>
          <a:ext cx="9072563"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6141" name="Rectangle 13"/>
          <p:cNvSpPr>
            <a:spLocks noGrp="1" noChangeArrowheads="1"/>
          </p:cNvSpPr>
          <p:nvPr>
            <p:ph type="ctrTitle"/>
          </p:nvPr>
        </p:nvSpPr>
        <p:spPr/>
        <p:txBody>
          <a:bodyPr/>
          <a:lstStyle/>
          <a:p>
            <a:r>
              <a:rPr lang="en-US"/>
              <a:t>18g</a:t>
            </a:r>
          </a:p>
        </p:txBody>
      </p:sp>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7169" name="Group 17"/>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8178"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213" name="Group 13"/>
          <p:cNvGraphicFramePr>
            <a:graphicFrameLocks noGrp="1"/>
          </p:cNvGraphicFramePr>
          <p:nvPr/>
        </p:nvGraphicFramePr>
        <p:xfrm>
          <a:off x="34925" y="44450"/>
          <a:ext cx="9145588"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0238" name="Group 14"/>
          <p:cNvGraphicFramePr>
            <a:graphicFrameLocks noGrp="1"/>
          </p:cNvGraphicFramePr>
          <p:nvPr/>
        </p:nvGraphicFramePr>
        <p:xfrm>
          <a:off x="34925" y="44450"/>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1263" name="Group 15"/>
          <p:cNvGraphicFramePr>
            <a:graphicFrameLocks noGrp="1"/>
          </p:cNvGraphicFramePr>
          <p:nvPr/>
        </p:nvGraphicFramePr>
        <p:xfrm>
          <a:off x="34925" y="44450"/>
          <a:ext cx="9145588" cy="6867843"/>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2285" name="Group 13"/>
          <p:cNvGraphicFramePr>
            <a:graphicFrameLocks noGrp="1"/>
          </p:cNvGraphicFramePr>
          <p:nvPr/>
        </p:nvGraphicFramePr>
        <p:xfrm>
          <a:off x="107950" y="44450"/>
          <a:ext cx="9072563" cy="5689601"/>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3298" name="Group 2"/>
          <p:cNvGraphicFramePr>
            <a:graphicFrameLocks noGrp="1"/>
          </p:cNvGraphicFramePr>
          <p:nvPr/>
        </p:nvGraphicFramePr>
        <p:xfrm>
          <a:off x="107950" y="44450"/>
          <a:ext cx="9072563" cy="590175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4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5359" name="Group 15"/>
          <p:cNvGraphicFramePr>
            <a:graphicFrameLocks noGrp="1"/>
          </p:cNvGraphicFramePr>
          <p:nvPr/>
        </p:nvGraphicFramePr>
        <p:xfrm>
          <a:off x="323850" y="260350"/>
          <a:ext cx="8281988" cy="6431280"/>
        </p:xfrm>
        <a:graphic>
          <a:graphicData uri="http://schemas.openxmlformats.org/drawingml/2006/table">
            <a:tbl>
              <a:tblPr rtl="1"/>
              <a:tblGrid>
                <a:gridCol w="8281988">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Nineteenth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Hatour)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Neuvième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6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3863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7405" name="Group 13"/>
          <p:cNvGraphicFramePr>
            <a:graphicFrameLocks noGrp="1"/>
          </p:cNvGraphicFramePr>
          <p:nvPr/>
        </p:nvGraphicFramePr>
        <p:xfrm>
          <a:off x="107950" y="115888"/>
          <a:ext cx="8928100" cy="646754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 : 3,6-7</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سرورا في قلبي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a:t>
                      </a:r>
                      <a:r>
                        <a:rPr kumimoji="0" lang="en-US" sz="3600" b="0" i="0" u="sng" strike="noStrike" cap="none" normalizeH="0" baseline="0" dirty="0">
                          <a:ln>
                            <a:noFill/>
                          </a:ln>
                          <a:solidFill>
                            <a:srgbClr val="FF9933"/>
                          </a:solidFill>
                          <a:effectLst/>
                          <a:latin typeface="Arial" charset="0"/>
                          <a:cs typeface="Times New Roman" pitchFamily="18" charset="0"/>
                        </a:rPr>
                        <a:t>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7406" name="Rectangle 14"/>
          <p:cNvSpPr>
            <a:spLocks noGrp="1" noChangeArrowheads="1"/>
          </p:cNvSpPr>
          <p:nvPr>
            <p:ph type="ctrTitle"/>
          </p:nvPr>
        </p:nvSpPr>
        <p:spPr/>
        <p:txBody>
          <a:bodyPr/>
          <a:lstStyle/>
          <a:p>
            <a:r>
              <a:rPr lang="en-US"/>
              <a:t>19pv</a:t>
            </a:r>
          </a:p>
        </p:txBody>
      </p:sp>
      <p:sp>
        <p:nvSpPr>
          <p:cNvPr id="16" name="Text Box 29">
            <a:hlinkClick r:id="" action="ppaction://macro?name=LetThemExaltHimForBishop"/>
          </p:cNvPr>
          <p:cNvSpPr txBox="1">
            <a:spLocks noChangeArrowheads="1"/>
          </p:cNvSpPr>
          <p:nvPr/>
        </p:nvSpPr>
        <p:spPr bwMode="auto">
          <a:xfrm>
            <a:off x="7412665"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8429" name="Group 13"/>
          <p:cNvGraphicFramePr>
            <a:graphicFrameLocks noGrp="1"/>
          </p:cNvGraphicFramePr>
          <p:nvPr/>
        </p:nvGraphicFramePr>
        <p:xfrm>
          <a:off x="34925" y="44450"/>
          <a:ext cx="9074150"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 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8430" name="Rectangle 14"/>
          <p:cNvSpPr>
            <a:spLocks noGrp="1" noChangeArrowheads="1"/>
          </p:cNvSpPr>
          <p:nvPr>
            <p:ph type="ctrTitle"/>
          </p:nvPr>
        </p:nvSpPr>
        <p:spPr/>
        <p:txBody>
          <a:bodyPr/>
          <a:lstStyle/>
          <a:p>
            <a:r>
              <a:rPr lang="en-US"/>
              <a:t>19v</a:t>
            </a:r>
          </a:p>
        </p:txBody>
      </p:sp>
    </p:spTree>
  </p:cSld>
  <p:clrMapOvr>
    <a:masterClrMapping/>
  </p:clrMapOvr>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454" name="Group 14"/>
          <p:cNvGraphicFramePr>
            <a:graphicFrameLocks noGrp="1"/>
          </p:cNvGraphicFramePr>
          <p:nvPr/>
        </p:nvGraphicFramePr>
        <p:xfrm>
          <a:off x="107950" y="44450"/>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 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0485" name="Group 21"/>
          <p:cNvGraphicFramePr>
            <a:graphicFrameLocks noGrp="1"/>
          </p:cNvGraphicFramePr>
          <p:nvPr/>
        </p:nvGraphicFramePr>
        <p:xfrm>
          <a:off x="107950" y="44450"/>
          <a:ext cx="9001125" cy="678497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1490"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Pourtant, pas un d'entre eux ne tombe à terre indépendamment de votre Père. 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And not one of them falls to the ground apart from your Father's will.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2527" name="Group 15"/>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3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935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4562" name="Group 2"/>
          <p:cNvGraphicFramePr>
            <a:graphicFrameLocks noGrp="1"/>
          </p:cNvGraphicFramePr>
          <p:nvPr/>
        </p:nvGraphicFramePr>
        <p:xfrm>
          <a:off x="107950" y="44450"/>
          <a:ext cx="9072563"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113:1-2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يا عبيد الرب.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4573" name="Rectangle 13"/>
          <p:cNvSpPr>
            <a:spLocks noGrp="1" noChangeArrowheads="1"/>
          </p:cNvSpPr>
          <p:nvPr>
            <p:ph type="ctrTitle"/>
          </p:nvPr>
        </p:nvSpPr>
        <p:spPr/>
        <p:txBody>
          <a:bodyPr/>
          <a:lstStyle/>
          <a:p>
            <a:r>
              <a:rPr lang="en-US"/>
              <a:t>19pm</a:t>
            </a:r>
          </a:p>
        </p:txBody>
      </p:sp>
      <p:sp>
        <p:nvSpPr>
          <p:cNvPr id="16" name="Text Box 29">
            <a:hlinkClick r:id="" action="ppaction://macro?name=LetThemExaltHimForBishop"/>
          </p:cNvPr>
          <p:cNvSpPr txBox="1">
            <a:spLocks noChangeArrowheads="1"/>
          </p:cNvSpPr>
          <p:nvPr/>
        </p:nvSpPr>
        <p:spPr bwMode="auto">
          <a:xfrm>
            <a:off x="7412665"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5599" name="Group 15"/>
          <p:cNvGraphicFramePr>
            <a:graphicFrameLocks noGrp="1"/>
          </p:cNvGraphicFramePr>
          <p:nvPr/>
        </p:nvGraphicFramePr>
        <p:xfrm>
          <a:off x="34925" y="44450"/>
          <a:ext cx="9145588" cy="670033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Times New Roman" pitchFamily="18" charset="0"/>
                        </a:rPr>
                        <a:t>8 : 34 - 9 : 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02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5600" name="Rectangle 16"/>
          <p:cNvSpPr>
            <a:spLocks noGrp="1" noChangeArrowheads="1"/>
          </p:cNvSpPr>
          <p:nvPr>
            <p:ph type="ctrTitle"/>
          </p:nvPr>
        </p:nvSpPr>
        <p:spPr/>
        <p:txBody>
          <a:bodyPr/>
          <a:lstStyle/>
          <a:p>
            <a:r>
              <a:rPr lang="en-US"/>
              <a:t>19m</a:t>
            </a:r>
          </a:p>
        </p:txBody>
      </p:sp>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6621" name="Group 13"/>
          <p:cNvGraphicFramePr>
            <a:graphicFrameLocks noGrp="1"/>
          </p:cNvGraphicFramePr>
          <p:nvPr/>
        </p:nvGraphicFramePr>
        <p:xfrm>
          <a:off x="107950" y="44450"/>
          <a:ext cx="9072563" cy="61912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7634" name="Group 2"/>
          <p:cNvGraphicFramePr>
            <a:graphicFrameLocks noGrp="1"/>
          </p:cNvGraphicFramePr>
          <p:nvPr/>
        </p:nvGraphicFramePr>
        <p:xfrm>
          <a:off x="107950" y="44450"/>
          <a:ext cx="9072563" cy="6244209"/>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8670" name="Group 14"/>
          <p:cNvGraphicFramePr>
            <a:graphicFrameLocks noGrp="1"/>
          </p:cNvGraphicFramePr>
          <p:nvPr/>
        </p:nvGraphicFramePr>
        <p:xfrm>
          <a:off x="34925" y="115888"/>
          <a:ext cx="9001125" cy="569118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399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99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996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1747" name="Group 19"/>
          <p:cNvGraphicFramePr>
            <a:graphicFrameLocks noGrp="1"/>
          </p:cNvGraphicFramePr>
          <p:nvPr/>
        </p:nvGraphicFramePr>
        <p:xfrm>
          <a:off x="34925" y="44450"/>
          <a:ext cx="9145588" cy="662914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رومية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8:14-27</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01748" name="Rectangle 20"/>
          <p:cNvSpPr>
            <a:spLocks noGrp="1" noChangeArrowheads="1"/>
          </p:cNvSpPr>
          <p:nvPr>
            <p:ph type="ctrTitle"/>
          </p:nvPr>
        </p:nvSpPr>
        <p:spPr/>
        <p:txBody>
          <a:bodyPr/>
          <a:lstStyle/>
          <a:p>
            <a:r>
              <a:rPr lang="en-US"/>
              <a:t>19p</a:t>
            </a:r>
          </a:p>
        </p:txBody>
      </p:sp>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2765" name="Group 13"/>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3778" name="Group 2"/>
          <p:cNvGraphicFramePr>
            <a:graphicFrameLocks noGrp="1"/>
          </p:cNvGraphicFramePr>
          <p:nvPr/>
        </p:nvGraphicFramePr>
        <p:xfrm>
          <a:off x="34925" y="44450"/>
          <a:ext cx="9145588" cy="590175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4802" name="Group 2"/>
          <p:cNvGraphicFramePr>
            <a:graphicFrameLocks noGrp="1"/>
          </p:cNvGraphicFramePr>
          <p:nvPr/>
        </p:nvGraphicFramePr>
        <p:xfrm>
          <a:off x="34925" y="44450"/>
          <a:ext cx="9145588" cy="63033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5838" name="Group 14"/>
          <p:cNvGraphicFramePr>
            <a:graphicFrameLocks noGrp="1"/>
          </p:cNvGraphicFramePr>
          <p:nvPr/>
        </p:nvGraphicFramePr>
        <p:xfrm>
          <a:off x="34925" y="44450"/>
          <a:ext cx="9145588" cy="669607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6850"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 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787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88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4099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4099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1981" name="Group 13"/>
          <p:cNvGraphicFramePr>
            <a:graphicFrameLocks noGrp="1"/>
          </p:cNvGraphicFramePr>
          <p:nvPr/>
        </p:nvGraphicFramePr>
        <p:xfrm>
          <a:off x="34925" y="-26988"/>
          <a:ext cx="9217025" cy="6410326"/>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a:t>
                      </a:r>
                      <a:r>
                        <a:rPr kumimoji="0" lang="ar-EG" sz="3600" b="0" i="0" u="sng" strike="noStrike" cap="none" normalizeH="0" baseline="0">
                          <a:ln>
                            <a:noFill/>
                          </a:ln>
                          <a:solidFill>
                            <a:srgbClr val="FF9933"/>
                          </a:solidFill>
                          <a:effectLst/>
                          <a:latin typeface="Arial" charset="0"/>
                          <a:cs typeface="Arial" charset="0"/>
                        </a:rPr>
                        <a:t> 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الإولى ( </a:t>
                      </a:r>
                      <a:r>
                        <a:rPr kumimoji="0" lang="fr-FR" sz="3600" b="0" i="0" u="sng" strike="noStrike" cap="none" normalizeH="0" baseline="0">
                          <a:ln>
                            <a:noFill/>
                          </a:ln>
                          <a:solidFill>
                            <a:srgbClr val="FF9933"/>
                          </a:solidFill>
                          <a:effectLst/>
                          <a:latin typeface="Arial" charset="0"/>
                          <a:cs typeface="Times New Roman" pitchFamily="18" charset="0"/>
                        </a:rPr>
                        <a:t>2 :11 - 17</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11982" name="Rectangle 14"/>
          <p:cNvSpPr>
            <a:spLocks noGrp="1" noChangeArrowheads="1"/>
          </p:cNvSpPr>
          <p:nvPr>
            <p:ph type="ctrTitle"/>
          </p:nvPr>
        </p:nvSpPr>
        <p:spPr/>
        <p:txBody>
          <a:bodyPr/>
          <a:lstStyle/>
          <a:p>
            <a:r>
              <a:rPr lang="en-US"/>
              <a:t>19c</a:t>
            </a:r>
          </a:p>
        </p:txBody>
      </p:sp>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2994"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4032" name="Group 16"/>
          <p:cNvGraphicFramePr>
            <a:graphicFrameLocks noGrp="1"/>
          </p:cNvGraphicFramePr>
          <p:nvPr/>
        </p:nvGraphicFramePr>
        <p:xfrm>
          <a:off x="34925" y="-26988"/>
          <a:ext cx="9074150" cy="637476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 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5042" name="Group 2"/>
          <p:cNvGraphicFramePr>
            <a:graphicFrameLocks noGrp="1"/>
          </p:cNvGraphicFramePr>
          <p:nvPr/>
        </p:nvGraphicFramePr>
        <p:xfrm>
          <a:off x="34925" y="44450"/>
          <a:ext cx="9217025" cy="6864096"/>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60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709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417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170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4170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9149" name="Group 13"/>
          <p:cNvGraphicFramePr>
            <a:graphicFrameLocks noGrp="1"/>
          </p:cNvGraphicFramePr>
          <p:nvPr/>
        </p:nvGraphicFramePr>
        <p:xfrm>
          <a:off x="71438" y="115888"/>
          <a:ext cx="9072562"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19151" name="Rectangle 15"/>
          <p:cNvSpPr>
            <a:spLocks noGrp="1" noChangeArrowheads="1"/>
          </p:cNvSpPr>
          <p:nvPr>
            <p:ph type="ctrTitle"/>
          </p:nvPr>
        </p:nvSpPr>
        <p:spPr/>
        <p:txBody>
          <a:bodyPr/>
          <a:lstStyle/>
          <a:p>
            <a:r>
              <a:rPr lang="en-US"/>
              <a:t>19a</a:t>
            </a:r>
          </a:p>
        </p:txBody>
      </p:sp>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162" name="Group 2"/>
          <p:cNvGraphicFramePr>
            <a:graphicFrameLocks noGrp="1"/>
          </p:cNvGraphicFramePr>
          <p:nvPr/>
        </p:nvGraphicFramePr>
        <p:xfrm>
          <a:off x="34925" y="-26988"/>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1186"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2210" name="Group 2"/>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3234" name="Group 2"/>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42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528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63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7330" name="Group 2"/>
          <p:cNvGraphicFramePr>
            <a:graphicFrameLocks noGrp="1"/>
          </p:cNvGraphicFramePr>
          <p:nvPr/>
        </p:nvGraphicFramePr>
        <p:xfrm>
          <a:off x="107950" y="44450"/>
          <a:ext cx="9072563" cy="63642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66:12-14</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التي نطقت بها شفتاي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7341" name="Rectangle 13"/>
          <p:cNvSpPr>
            <a:spLocks noGrp="1" noChangeArrowheads="1"/>
          </p:cNvSpPr>
          <p:nvPr>
            <p:ph type="ctrTitle"/>
          </p:nvPr>
        </p:nvSpPr>
        <p:spPr/>
        <p:txBody>
          <a:bodyPr/>
          <a:lstStyle/>
          <a:p>
            <a:r>
              <a:rPr lang="en-US"/>
              <a:t>19pg</a:t>
            </a:r>
          </a:p>
        </p:txBody>
      </p:sp>
      <p:sp>
        <p:nvSpPr>
          <p:cNvPr id="16" name="Text Box 29">
            <a:hlinkClick r:id="" action="ppaction://macro?name=LetThemExaltHimForBishop"/>
          </p:cNvPr>
          <p:cNvSpPr txBox="1">
            <a:spLocks noChangeArrowheads="1"/>
          </p:cNvSpPr>
          <p:nvPr/>
        </p:nvSpPr>
        <p:spPr bwMode="auto">
          <a:xfrm>
            <a:off x="7412665"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8354" name="Group 2"/>
          <p:cNvGraphicFramePr>
            <a:graphicFrameLocks noGrp="1"/>
          </p:cNvGraphicFramePr>
          <p:nvPr/>
        </p:nvGraphicFramePr>
        <p:xfrm>
          <a:off x="34925" y="44450"/>
          <a:ext cx="9145588" cy="65715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21:12-19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8365" name="Rectangle 13"/>
          <p:cNvSpPr>
            <a:spLocks noGrp="1" noChangeArrowheads="1"/>
          </p:cNvSpPr>
          <p:nvPr>
            <p:ph type="ctrTitle"/>
          </p:nvPr>
        </p:nvSpPr>
        <p:spPr/>
        <p:txBody>
          <a:bodyPr/>
          <a:lstStyle/>
          <a:p>
            <a:r>
              <a:rPr lang="en-US"/>
              <a:t>19g</a:t>
            </a:r>
          </a:p>
        </p:txBody>
      </p:sp>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9378" name="Group 2"/>
          <p:cNvGraphicFramePr>
            <a:graphicFrameLocks noGrp="1"/>
          </p:cNvGraphicFramePr>
          <p:nvPr/>
        </p:nvGraphicFramePr>
        <p:xfrm>
          <a:off x="34925" y="115888"/>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413" name="Group 13"/>
          <p:cNvGraphicFramePr>
            <a:graphicFrameLocks noGrp="1"/>
          </p:cNvGraphicFramePr>
          <p:nvPr/>
        </p:nvGraphicFramePr>
        <p:xfrm>
          <a:off x="34925" y="44450"/>
          <a:ext cx="9145588" cy="677875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14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2458" name="Group 10"/>
          <p:cNvGraphicFramePr>
            <a:graphicFrameLocks noGrp="1"/>
          </p:cNvGraphicFramePr>
          <p:nvPr/>
        </p:nvGraphicFramePr>
        <p:xfrm>
          <a:off x="539750" y="10525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Twentieth of month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34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4334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4509" name="Group 13"/>
          <p:cNvGraphicFramePr>
            <a:graphicFrameLocks noGrp="1"/>
          </p:cNvGraphicFramePr>
          <p:nvPr/>
        </p:nvGraphicFramePr>
        <p:xfrm>
          <a:off x="107950" y="115888"/>
          <a:ext cx="8928100" cy="662419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18:34,39</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a:t>
                      </a:r>
                      <a:r>
                        <a:rPr kumimoji="0" lang="fr-FR" sz="3600" b="0" i="0" u="sng" strike="noStrike" cap="none" normalizeH="0" baseline="0" dirty="0">
                          <a:ln>
                            <a:noFill/>
                          </a:ln>
                          <a:solidFill>
                            <a:srgbClr val="FF9933"/>
                          </a:solidFill>
                          <a:effectLst/>
                          <a:latin typeface="Arial" charset="0"/>
                          <a:cs typeface="Times New Roman" pitchFamily="18" charset="0"/>
                        </a:rPr>
                        <a:t>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Tu me ceins de vigueur pour le combat, Tu fais plier sous moi les agresseurs,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39 For You have armed me with strength for the battle; You have subdued under me those who rose up against me .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4510" name="Rectangle 14"/>
          <p:cNvSpPr>
            <a:spLocks noGrp="1" noChangeArrowheads="1"/>
          </p:cNvSpPr>
          <p:nvPr>
            <p:ph type="ctrTitle"/>
          </p:nvPr>
        </p:nvSpPr>
        <p:spPr/>
        <p:txBody>
          <a:bodyPr/>
          <a:lstStyle/>
          <a:p>
            <a:r>
              <a:rPr lang="en-US"/>
              <a:t>20pv</a:t>
            </a:r>
          </a:p>
        </p:txBody>
      </p:sp>
      <p:sp>
        <p:nvSpPr>
          <p:cNvPr id="16" name="Text Box 29">
            <a:hlinkClick r:id="" action="ppaction://macro?name=LetThemExaltHimForBishop"/>
          </p:cNvPr>
          <p:cNvSpPr txBox="1">
            <a:spLocks noChangeArrowheads="1"/>
          </p:cNvSpPr>
          <p:nvPr/>
        </p:nvSpPr>
        <p:spPr bwMode="auto">
          <a:xfrm>
            <a:off x="7143768"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5535" name="Group 15"/>
          <p:cNvGraphicFramePr>
            <a:graphicFrameLocks noGrp="1"/>
          </p:cNvGraphicFramePr>
          <p:nvPr/>
        </p:nvGraphicFramePr>
        <p:xfrm>
          <a:off x="34925" y="-26988"/>
          <a:ext cx="9074150" cy="695547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Arial" charset="0"/>
                        </a:rPr>
                        <a:t>10 : 16 - 23</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كالحمام.ولكن احذروا من الناس.لانهم سيسلمونكم الى مجالس وفي مجامعهم يجلدونكم.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10 :16 - 23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que moi, je vous envoie comme de brebis au milieu des loups; soyez donc rusés comme les serpents et candides comme les colombes. 17 Prenez garde aux hommes: ils vous livreront aux tribunaux et vous flagelleront dans leurs synagogues.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5536" name="Rectangle 16"/>
          <p:cNvSpPr>
            <a:spLocks noGrp="1" noChangeArrowheads="1"/>
          </p:cNvSpPr>
          <p:nvPr>
            <p:ph type="ctrTitle"/>
          </p:nvPr>
        </p:nvSpPr>
        <p:spPr/>
        <p:txBody>
          <a:bodyPr/>
          <a:lstStyle/>
          <a:p>
            <a:r>
              <a:rPr lang="en-US"/>
              <a:t>20v</a:t>
            </a:r>
          </a:p>
        </p:txBody>
      </p:sp>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6546" name="Group 2"/>
          <p:cNvGraphicFramePr>
            <a:graphicFrameLocks noGrp="1"/>
          </p:cNvGraphicFramePr>
          <p:nvPr/>
        </p:nvGraphicFramePr>
        <p:xfrm>
          <a:off x="34925" y="0"/>
          <a:ext cx="9074150" cy="627475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traduits devant des gouverneurs et des rois, à cause de moi: ils auront là un témoignage, eux et les païens.19 Lorsqu'ils vous livreront, ne vous inquiétez pas de savoir comment parler ou que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7581" name="Group 13"/>
          <p:cNvGraphicFramePr>
            <a:graphicFrameLocks noGrp="1"/>
          </p:cNvGraphicFramePr>
          <p:nvPr/>
        </p:nvGraphicFramePr>
        <p:xfrm>
          <a:off x="34925" y="0"/>
          <a:ext cx="9074150" cy="684574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 que vous aurez à dire vous sera donné à cette heure-là, car ce n'est pas vous qui parlerez, c'est l'Esprit de votre Père qui parlera en vous. 21 Le frère livrera son frère à la mort, et le père son enfant; les enfants se dresseront contre leurs parents et les feront condamner à mort. 22 Vous serez haïs de tous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22 And you will be hated by all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8594" name="Group 2"/>
          <p:cNvGraphicFramePr>
            <a:graphicFrameLocks noGrp="1"/>
          </p:cNvGraphicFramePr>
          <p:nvPr/>
        </p:nvGraphicFramePr>
        <p:xfrm>
          <a:off x="34925" y="44450"/>
          <a:ext cx="9145588" cy="59784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tiendra jusqu'à la fin, celui-là sera sauvé. 23 Quand on vous pourchassera dans telle ville, fuyez dans telle autre; en vérité, je vous le déclare, vous n'achèverez pas le tour des villes d'Israël avant que ne vienne le Fils de l'homme.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r>
                        <a:rPr kumimoji="0" lang="en-US" sz="3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9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4396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642" name="Group 2"/>
          <p:cNvGraphicFramePr>
            <a:graphicFrameLocks noGrp="1"/>
          </p:cNvGraphicFramePr>
          <p:nvPr/>
        </p:nvGraphicFramePr>
        <p:xfrm>
          <a:off x="107950" y="44450"/>
          <a:ext cx="9072563"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45:3,6</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تقلد سيفك على فخذك ايها الجبار جلالك وبهاءك كرسيك يا الله الى دهر الدهور.قضيب استقامة قضيب ملكك</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45:3,6</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O brave, ceins ton épée au côté, ta splendeur et ton éclat.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O Dieu, ton trône est éternel, ton sceptre  royal est un sceptre de droiture,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Gird Your sword upon Your thigh, O Mighty One, with Your glory and Your majesty.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Your throne, O God, is forever and ever; A scepter of righteousness is the scepter of Your kingdom.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40653" name="Rectangle 13"/>
          <p:cNvSpPr>
            <a:spLocks noGrp="1" noChangeArrowheads="1"/>
          </p:cNvSpPr>
          <p:nvPr>
            <p:ph type="ctrTitle"/>
          </p:nvPr>
        </p:nvSpPr>
        <p:spPr/>
        <p:txBody>
          <a:bodyPr/>
          <a:lstStyle/>
          <a:p>
            <a:r>
              <a:rPr lang="en-US"/>
              <a:t>20pv</a:t>
            </a:r>
          </a:p>
        </p:txBody>
      </p:sp>
      <p:sp>
        <p:nvSpPr>
          <p:cNvPr id="16" name="Text Box 29">
            <a:hlinkClick r:id="" action="ppaction://macro?name=LetThemExaltHimForBishop"/>
          </p:cNvPr>
          <p:cNvSpPr txBox="1">
            <a:spLocks noChangeArrowheads="1"/>
          </p:cNvSpPr>
          <p:nvPr/>
        </p:nvSpPr>
        <p:spPr bwMode="auto">
          <a:xfrm>
            <a:off x="7412665"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1666" name="Group 2"/>
          <p:cNvGraphicFramePr>
            <a:graphicFrameLocks noGrp="1"/>
          </p:cNvGraphicFramePr>
          <p:nvPr/>
        </p:nvGraphicFramePr>
        <p:xfrm>
          <a:off x="107950" y="44450"/>
          <a:ext cx="9072563" cy="6669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7 : 11 : 17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التالي ذهب الى مدينة تدعى نايين وذهب معه كثيرون من تلاميذه وجمع كثير.  فلما اقترب الى باب المدينة اذا ميت محمول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7 : 11 - 17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Or, Jésus se rendit ensuite dans une ville appelée Naïn. Ses disciples faisaient route avec lui, ainsi qu'une grande foule. 12 Quand il arriva près de la porte de la ville, on portait tout juste en terre un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7:11-17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it happened, the day after, that He went into a city called Nain; and many of His disciples went with Him, and a large crowd. 12 And when He came near the gate of the city, behold, a dead man was being carried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41677" name="Rectangle 13"/>
          <p:cNvSpPr>
            <a:spLocks noGrp="1" noChangeArrowheads="1"/>
          </p:cNvSpPr>
          <p:nvPr>
            <p:ph type="ctrTitle"/>
          </p:nvPr>
        </p:nvSpPr>
        <p:spPr/>
        <p:txBody>
          <a:bodyPr/>
          <a:lstStyle/>
          <a:p>
            <a:r>
              <a:rPr lang="en-US"/>
              <a:t>20v</a:t>
            </a:r>
          </a:p>
        </p:txBody>
      </p:sp>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2701" name="Group 13"/>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ابن وحيد لامّه وهي ارملة ومعها جمع كثير من المدينة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رآها الرب تحنن عليها وقال لها لا تبكي. ثم تقدم ولمس النعش فوقف الحاملون.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fils unique dont la mère était veuve, et une foule considérable de la ville accompagnait celle-ci. 13 En la voyant, le Seigneur fut pris de pitié pour elle et il lui dit: "Ne pleure plus.14 Il s'avança et toucha le cercueil; ceux qui le portaient s'arrêtèrent;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only son of his mother; and she was a widow. And a large crowd from the city was with her. 13 When the Lord saw her, He had compassion on her and said to her, Do not weep.'' 14 Then He came and touched the open coffin, and those who carried him stood still.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3726" name="Group 14"/>
          <p:cNvGraphicFramePr>
            <a:graphicFrameLocks noGrp="1"/>
          </p:cNvGraphicFramePr>
          <p:nvPr/>
        </p:nvGraphicFramePr>
        <p:xfrm>
          <a:off x="107950" y="115888"/>
          <a:ext cx="8928100" cy="644271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الشاب لك اقول قم. فجلس الميت وابتدأ يتكلم فدفعه الى امه.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 الجميع خوف ومجدوا الله قائلين قد قام فينا نبي عظيم وافتقد الله شعبه.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dit: "Jeune homme, je te l'ordonne, réveille-toi.15 Alors le mort s'assit et se mit à parler. Et Jésus le rendit à sa mère.16 Tous furent saisis de crainte, et ils rendaient gloire à Dieu en disant: "Un grand prophète s'est levé parmi nous et Dieu a visité son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Young man, I say to you, arise.''15 So he who was dead sat up and began to speak. And He presented him to his mother. 16 Then fear came upon all, and they glorified God, saying,A great prophet has risen up among us''; and, God has visited His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4738" name="Group 2"/>
          <p:cNvGraphicFramePr>
            <a:graphicFrameLocks noGrp="1"/>
          </p:cNvGraphicFramePr>
          <p:nvPr/>
        </p:nvGraphicFramePr>
        <p:xfrm>
          <a:off x="107950" y="115888"/>
          <a:ext cx="8928100" cy="5907088"/>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وخرج هذا الخبر عنه في كل اليهودية وفي جميع الكورة المحيطة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57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4457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4457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4457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7810" name="Group 2"/>
          <p:cNvGraphicFramePr>
            <a:graphicFrameLocks noGrp="1"/>
          </p:cNvGraphicFramePr>
          <p:nvPr/>
        </p:nvGraphicFramePr>
        <p:xfrm>
          <a:off x="34925" y="44450"/>
          <a:ext cx="9001125" cy="6305169"/>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a:t>
                      </a:r>
                      <a:r>
                        <a:rPr kumimoji="0" lang="ar-EG" sz="2800" b="0" i="0" u="sng" strike="noStrike" cap="none" normalizeH="0" baseline="0">
                          <a:ln>
                            <a:noFill/>
                          </a:ln>
                          <a:solidFill>
                            <a:srgbClr val="FF9933"/>
                          </a:solidFill>
                          <a:effectLst/>
                          <a:latin typeface="Arial" charset="0"/>
                          <a:cs typeface="Arial" charset="0"/>
                        </a:rPr>
                        <a:t> الثانية</a:t>
                      </a:r>
                      <a:r>
                        <a:rPr kumimoji="0" lang="ar-SA" sz="2800" b="0" i="0" u="sng" strike="noStrike" cap="none" normalizeH="0" baseline="0">
                          <a:ln>
                            <a:noFill/>
                          </a:ln>
                          <a:solidFill>
                            <a:srgbClr val="FF9933"/>
                          </a:solidFill>
                          <a:effectLst/>
                          <a:latin typeface="Arial" charset="0"/>
                          <a:cs typeface="Arial" charset="0"/>
                        </a:rPr>
                        <a:t> إلى </a:t>
                      </a:r>
                      <a:r>
                        <a:rPr kumimoji="0" lang="ar-EG" sz="2800" b="0" i="0" u="sng" strike="noStrike" cap="none" normalizeH="0" baseline="0">
                          <a:ln>
                            <a:noFill/>
                          </a:ln>
                          <a:solidFill>
                            <a:srgbClr val="FF9933"/>
                          </a:solidFill>
                          <a:effectLst/>
                          <a:latin typeface="Arial" charset="0"/>
                          <a:cs typeface="Arial" charset="0"/>
                        </a:rPr>
                        <a:t>أهل تيموثاوس</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( 2 : 3 – 15 </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فاشترك انت في احتمال المشقات كجندي صالح ليسوع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احد وهو يتجند يرتبك باعمال الحياة لكي يرضي من جنّده.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2 : 3 - 15</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Prends ta part de souffrance en bon soldat du Christ Jésus.4 Personne, en s'engageant dans l'armée, ne s'embarrasse des affaires de la vie civile s'il veut donner satisfaction à celui qui l'a enrôlé.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2:3-15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therefore must endure hardship as a good soldier of Jesus Christ. 4 No one engaged in warfare entangles himself with the affairs of this life, that he may please him who enlisted him as a soldier.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47821" name="Rectangle 13"/>
          <p:cNvSpPr>
            <a:spLocks noGrp="1" noChangeArrowheads="1"/>
          </p:cNvSpPr>
          <p:nvPr>
            <p:ph type="ctrTitle"/>
          </p:nvPr>
        </p:nvSpPr>
        <p:spPr/>
        <p:txBody>
          <a:bodyPr/>
          <a:lstStyle/>
          <a:p>
            <a:r>
              <a:rPr lang="en-US"/>
              <a:t>20p</a:t>
            </a:r>
          </a:p>
        </p:txBody>
      </p:sp>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8846" name="Group 14"/>
          <p:cNvGraphicFramePr>
            <a:graphicFrameLocks noGrp="1"/>
          </p:cNvGraphicFramePr>
          <p:nvPr/>
        </p:nvGraphicFramePr>
        <p:xfrm>
          <a:off x="34925" y="44450"/>
          <a:ext cx="9145588" cy="608742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ان كان احد يجاهد لا يكلّل ان لم يجاهد قانونيا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يجب ان الحرّاث الذي يتعب يشترك هو اولا في الاثمار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افهم ما اقول.فليعطك الرب فهما في كل شيء</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de même, dans la lutte sportive, l'athlète ne reçoit la couronne que s'il a lutté selon les règles.6 C'est au cultivateur qui peine que doit revenir d'abord sa part de fruits.7 Comprends ce que je dis. Du reste, le Seigneur te fera comprendre tout cela.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also if anyone competes in athletics, he is not crowned unless he competes according to the rules. 6 The hard-working farmer must be first to partake of the crops. 7 Consider what I say, and may the Lord give you understanding in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9858"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 يسوع المسيح المقام من الاموات من نسل داود بحسب انجيلي  الذي فيه احتمل المشقات حتى القيود كمذنب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لكن كلمة الله لا تقيّد. لاجل ذلك انا اصبر على كل شيء لاجل المختارين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Souviens-toi de Jésus Christ ressuscité d'entre les morts, issu de la race de David, selon l'Évangile que j'annonce 9 et pour lequel je souffre jusqu'à être enchaîné comme un malfaiteur. Mais la parole de Dieu n'est pas enchaînée!10 C'est pourquoi je supporte tout à cause des élus,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Remember that Jesus Christ, of the seed of David, was raised from the dead according to my gospel, 9 for which I suffer trouble as an evildoer, even to the point of chains; but the word of God is not chained. 10 Therefore I endure all things for the sake of the elect,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0895" name="Group 15"/>
          <p:cNvGraphicFramePr>
            <a:graphicFrameLocks noGrp="1"/>
          </p:cNvGraphicFramePr>
          <p:nvPr/>
        </p:nvGraphicFramePr>
        <p:xfrm>
          <a:off x="34925" y="44450"/>
          <a:ext cx="9145588" cy="658558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يحصلوا هم ايضا على الخلاص الذي في المسيح يسوع مع مجد ابدي. صادقة هي الكلمة انه ان كنا قد متنا معه فسنحيا ايضا معه. ان كنا نصبر فسنملك ايضا معه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كنا ننكره فهو ايضا سينكرنا.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qu'eux aussi obtiennent le salut, qui est dans le Christ Jésus, avec la gloire éternelle. 11Elle est digne de confiance, cette parole: Si nous mourons avec lui, avec lui nous vivrons. 12 Si nous souffrons avec lui,  avec lui nous régnerons. Si nous le renions, lui aussi nous reniera.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also may obtain the salvation which is in Christ Jesus with eternal glory. 11 This is a faithful saying: for if we died with Him, we shall also live with Him. 12 If we endure, we shall also reign with Him. If we deny Him, he also will deny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906" name="Group 2"/>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كنا غير امناء فهو يبقى امينا لن يقدر ان ينكر نفسه  فكّر بهذه الامور مناشدا قدام الرب ان لا يتماحكوا بالكلام.الامر غير النافع لشيء.لهدم السامعين.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nous lui sommes infidèles, lui demeure fidèle, car il ne peut se renier lui-même.14Tout cela, rappelle-le, attestant devant Dieu qu'il faut éviter les querelles de mots: elles ne servent de rien, sinon à perdre ceux qui les écoutent.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If we are faithless, he remains faithful; he cannot deny Himself. 14 Remind them of these things, charging them before the Lord not to strive about words to no profit, to the ruin of the hearers.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2930" name="Group 2"/>
          <p:cNvGraphicFramePr>
            <a:graphicFrameLocks noGrp="1"/>
          </p:cNvGraphicFramePr>
          <p:nvPr/>
        </p:nvGraphicFramePr>
        <p:xfrm>
          <a:off x="34925" y="44450"/>
          <a:ext cx="9145588" cy="61214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اجتهد ان تقيم نفسك للّه مزكّى عاملا لا يخزى مفصّلا كلمة الحق بالاستقامة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Efforce-toi de te présenter à Dieu comme un homme éprouvé, un ouvrier qui n'a pas à rougir, qui dispense avec droiture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Be diligent to present yourself approved to God, a worker who does not need to be ashamed, rightly dividing the word of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39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49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454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4549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7026" name="Group 2"/>
          <p:cNvGraphicFramePr>
            <a:graphicFrameLocks noGrp="1"/>
          </p:cNvGraphicFramePr>
          <p:nvPr/>
        </p:nvGraphicFramePr>
        <p:xfrm>
          <a:off x="34925" y="-26988"/>
          <a:ext cx="9217025" cy="6389434"/>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الإولى( 3 : 8 – 15 </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3:8-15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Enfin, soyez tous dans de mêmes dispositions, compatissants, animés d'un amour fraternel, miséricordieux, humbles.9  Ne rendez pas le mal pour le mal, ou l'insulte pour l'insulte;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57037" name="Rectangle 13"/>
          <p:cNvSpPr>
            <a:spLocks noGrp="1" noChangeArrowheads="1"/>
          </p:cNvSpPr>
          <p:nvPr>
            <p:ph type="ctrTitle"/>
          </p:nvPr>
        </p:nvSpPr>
        <p:spPr/>
        <p:txBody>
          <a:bodyPr/>
          <a:lstStyle/>
          <a:p>
            <a:r>
              <a:rPr lang="en-US"/>
              <a:t>20c</a:t>
            </a:r>
          </a:p>
        </p:txBody>
      </p:sp>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8050" name="Group 2"/>
          <p:cNvGraphicFramePr>
            <a:graphicFrameLocks noGrp="1"/>
          </p:cNvGraphicFramePr>
          <p:nvPr/>
        </p:nvGraphicFramePr>
        <p:xfrm>
          <a:off x="34925" y="-26988"/>
          <a:ext cx="9217025" cy="6867843"/>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انكم لهذا دعيتم لكي ترثوا بركة. 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 10 En effet, qui veut aimer la vie et voir des jours heureux doit garder sa langue du mal et ses lèvres des paroles trompeuses, 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9074"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 13 Et qui vous fera du mal, si vous vous montrez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0098" name="Group 2"/>
          <p:cNvGraphicFramePr>
            <a:graphicFrameLocks noGrp="1"/>
          </p:cNvGraphicFramePr>
          <p:nvPr/>
        </p:nvGraphicFramePr>
        <p:xfrm>
          <a:off x="107950" y="44450"/>
          <a:ext cx="9072563" cy="679640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Bien plus, au cas où vous auriez à souffrir pour la justice, heureux êtes-vous. N'ayez d'eux aucune crainte et ne soyez pas troublés;15 mais sanctifiez dans vos coeurs le Christ qui est Seigneur. Soyez toujours prêts à justifier votre espérance devant ceux qui vous en demandent compte.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 15 But sanctify the Lord God in your hearts. and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2146"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462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621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4621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4194" name="Group 2"/>
          <p:cNvGraphicFramePr>
            <a:graphicFrameLocks noGrp="1"/>
          </p:cNvGraphicFramePr>
          <p:nvPr/>
        </p:nvGraphicFramePr>
        <p:xfrm>
          <a:off x="107950" y="44450"/>
          <a:ext cx="9072563" cy="667512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27:42-44 &amp; 28:1-6</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فكان رأي العسكر ان يقتلوا الاسرى لئلا يسبح احد منهم فيهرب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قائد المئة اذ كان يريد ان يخلّص بولس منعهم من هذا الرأي وامر ان القادرين على السباحة يرمون انفسهم اولا فيخرجون الى البر.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soldats ont eu alors l'idée de tuer les prisonniers, de peur qu'il ne s'en échappe à la nage.43 Mais le centurion, décidé à sauver Paul, les a empêchés d'exécuter leur projet; il a ordonné à ceux qui savaient nager de sauter à l'eau les premiers et de gagner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 soldiers' plan was to kill the prisoners, lest any of them should swim away and escape. 43 But the centurion, wanting to save Paul, kept them from their purpose, and commanded that those who could swim should jump overboard first and get to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64206" name="Rectangle 14"/>
          <p:cNvSpPr>
            <a:spLocks noGrp="1" noChangeArrowheads="1"/>
          </p:cNvSpPr>
          <p:nvPr>
            <p:ph type="ctrTitle"/>
          </p:nvPr>
        </p:nvSpPr>
        <p:spPr/>
        <p:txBody>
          <a:bodyPr/>
          <a:lstStyle/>
          <a:p>
            <a:r>
              <a:rPr lang="en-US"/>
              <a:t>20a</a:t>
            </a:r>
          </a:p>
        </p:txBody>
      </p:sp>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5218" name="Group 2"/>
          <p:cNvGraphicFramePr>
            <a:graphicFrameLocks noGrp="1"/>
          </p:cNvGraphicFramePr>
          <p:nvPr/>
        </p:nvGraphicFramePr>
        <p:xfrm>
          <a:off x="34925"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والباقين بعضهم على الواح وبعضهم على قطع من السفينة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فهكذا حدث ان الجميع نجوا الى البر ولما نجوا وجدوا ان الجزيرة تدعى مليطة.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Les autres le feraient soit sur des planches soit sur des épaves du bateau. Et c'est ainsi que tous se sont retrouvés à terre, sains et saufs.1 Une fois hors de danger, nous avons appris que l'île s'appelait Malte.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the rest, some on boards and some on parts of the ship. And so it was that they all escaped safely to land.1 Now when they had escaped, they then found out that the island was called Malta.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6242" name="Group 2"/>
          <p:cNvGraphicFramePr>
            <a:graphicFrameLocks noGrp="1"/>
          </p:cNvGraphicFramePr>
          <p:nvPr/>
        </p:nvGraphicFramePr>
        <p:xfrm>
          <a:off x="34925" y="44450"/>
          <a:ext cx="9145588" cy="690067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 اهلها البرابرة لنا احسانا غير المعتاد لانهم اوقدوا نارا وقبلوا جميعنا من اجل المطر الذي اصابنا ومن اجل البرد فجمع بولس كثيرا من القضبان ووضعها على النار فخرجت من الحرارة افعى ونشبت في يده.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autochtones nous ont témoigné une humanité peu ordinaire. Allumant en effet un grand feu, ils nous ont tous fait approcher, car la pluie s'était mise à tomber et il faisait froid. 3 Paul avait ramassé une brassée de bois mort et la jetait dans le feu, lorsque la chaleur en a fait sortir une vipère qui s'accrocha à sa main.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the natives showed us unusual kindness; for they kindled a fire and made us all welcome, because of the rain that was falling and because of the cold. 3 But when Paul had gathered a bundle of sticks and laid them on the fire, a viper came out because of the heat, and fastened on his 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7279" name="Group 15"/>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البرابرة الوحش معلقا بيده قال بعضهم لبعض لا بد ان هذا الانسان قاتل لم يدعه العدل يحيا ولو نجا من البحر. فنفض هو الوحش الى النار ولم يتضرر بشيء رديء</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la vue de cet animal qui pendait à sa main, les autochtones se disaient les uns aux autres: "Cet homme est certainement un assassin; il a bien échappé à la mer, mais la justice divine ne lui permet pas de vivre. 5  Paul, en réalité, a secoué la bête dans le feu sans ressentir le moindre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when the natives saw the creature hanging from his hand, they said to one another, No doubt this man is a murderer, whom, though he has escaped the sea, yet justice does not allow to live.'' 5 But he shook off the creature into the fire and suffered no harm.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8302" name="Group 14"/>
          <p:cNvGraphicFramePr>
            <a:graphicFrameLocks noGrp="1"/>
          </p:cNvGraphicFramePr>
          <p:nvPr/>
        </p:nvGraphicFramePr>
        <p:xfrm>
          <a:off x="34925" y="44450"/>
          <a:ext cx="9145588" cy="668483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فكانوا ينتظرون انه عتيد ان ينتفخ او يسقط بغتة ميتا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فاذ انتظروا كثيرا ورأوا انه لم يعرض له شيء مضرّ تغيّروا وقالوا هو اله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s'attendaient à le voir enfler, ou tomber raide mort; mais, après une longue attente, ils ont constaté qu'il ne lui arrivait rien d'anormal. Changeant alors d'avis, ils répétaient: "C'est un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they were expecting that he would swell up or suddenly fall down dead. But after they had looked for a long time and saw no harm come to him, they changed their minds and said that he was a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93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03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2386" name="Group 2"/>
          <p:cNvGraphicFramePr>
            <a:graphicFrameLocks noGrp="1"/>
          </p:cNvGraphicFramePr>
          <p:nvPr/>
        </p:nvGraphicFramePr>
        <p:xfrm>
          <a:off x="107950" y="44450"/>
          <a:ext cx="9072563" cy="602284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91:13,11</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على الاسد والصل تطأ.الشبل والثعبان تدوس لانه يوصي ملائكته بك لكي يحفظوك في كل طرقك.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Tu marcheras sur le lion et la vipère, Tu piétineras le tigre et le dragon.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Car il chargera ses anges de te garder en tous tes chemins,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shall tread upon the lion and the cobra, The young lion and the serpent you shall trample underfoot.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He shall give His angels charge over you, to keep you in all your ways.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2397" name="Rectangle 13"/>
          <p:cNvSpPr>
            <a:spLocks noGrp="1" noChangeArrowheads="1"/>
          </p:cNvSpPr>
          <p:nvPr>
            <p:ph type="ctrTitle"/>
          </p:nvPr>
        </p:nvSpPr>
        <p:spPr/>
        <p:txBody>
          <a:bodyPr/>
          <a:lstStyle/>
          <a:p>
            <a:r>
              <a:rPr lang="en-US"/>
              <a:t>20pg</a:t>
            </a:r>
          </a:p>
        </p:txBody>
      </p:sp>
      <p:sp>
        <p:nvSpPr>
          <p:cNvPr id="16" name="Text Box 29">
            <a:hlinkClick r:id="" action="ppaction://macro?name=LetThemExaltHimForBishop"/>
          </p:cNvPr>
          <p:cNvSpPr txBox="1">
            <a:spLocks noChangeArrowheads="1"/>
          </p:cNvSpPr>
          <p:nvPr/>
        </p:nvSpPr>
        <p:spPr bwMode="auto">
          <a:xfrm>
            <a:off x="7143768"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3421" name="Group 13"/>
          <p:cNvGraphicFramePr>
            <a:graphicFrameLocks noGrp="1"/>
          </p:cNvGraphicFramePr>
          <p:nvPr/>
        </p:nvGraphicFramePr>
        <p:xfrm>
          <a:off x="34925" y="44450"/>
          <a:ext cx="9145588" cy="685355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لوقا( 10 : 21 – 24 )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الساعة تهلل يسوع بالروح وقال احمدك ايها الآب رب السماء والارض لانك اخفيت هذه عن الحكماء والفهماء واعلنتها للاطفال.نعم ايها الآب لان هكذا صارت المسرة امامك.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Luc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A l'instant même, il exulta sous l'action de l'Esprit Saint et dit: "Je te loue,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Seigneur du ciel et de la terre, d'avoir cach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cela aux sages et aux intelligents et de l'avoir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aux tout petits. Oui,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c'est ainsi que tu en as dispos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ta bienveillance.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Luke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that hour Jesus rejoiced in the Spirit and said, I thank You, Father, Lord of heaven and earth, that You have hidden these things from the wise and prudent and revealed them to babes.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3422" name="Rectangle 14"/>
          <p:cNvSpPr>
            <a:spLocks noGrp="1" noChangeArrowheads="1"/>
          </p:cNvSpPr>
          <p:nvPr>
            <p:ph type="ctrTitle"/>
          </p:nvPr>
        </p:nvSpPr>
        <p:spPr/>
        <p:txBody>
          <a:bodyPr/>
          <a:lstStyle/>
          <a:p>
            <a:r>
              <a:rPr lang="en-US"/>
              <a:t>20g</a:t>
            </a:r>
          </a:p>
        </p:txBody>
      </p:sp>
    </p:spTree>
  </p:cSld>
  <p:clrMapOvr>
    <a:masterClrMapping/>
  </p:clrMapOvr>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4434"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والتفت الى تلاميذه وقال كل شيء قد دفع اليّ من ابي.وليس احد يعرف من هو الابن الا الآب ولا من هو الآب الا الابن ومن اراد الابن ان يعلن له. والتفت الى تلاميذه على انفراد وقال طوبى للعيون التي تنظر ما تنظرونه.</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Tout m'a été remis par mon Père, et nul ne connaît qui est le Fils, si ce n'est le Père, ni qui est le Père, si ce n'est le Fils et celui à qui le Fils veut bien le révéler. 23 Puis il se tourna vers les disciples et leur dit en particulier: "Heureux les yeux qui voient ce que vous voyez.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All things have been delivered to Me by My Father, and no one knows who the Son is except the Father, and who the Father is except the Son, and the one to whom the Son wills to reveal Him. 23 Then He turned to His disciples and said privately, Blessed are the eyes which see the things you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5458" name="Group 2"/>
          <p:cNvGraphicFramePr>
            <a:graphicFrameLocks noGrp="1"/>
          </p:cNvGraphicFramePr>
          <p:nvPr/>
        </p:nvGraphicFramePr>
        <p:xfrm>
          <a:off x="107950" y="44450"/>
          <a:ext cx="9072563" cy="5901754"/>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اقول لكم ان انبياء كثيرين وملوكا ارادوا ان ينظروا ما انتم تنظرون ولم ينظروا وان يسمعوا ما انتم تسمعون ولم يسمعوا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 vous le déclare, beaucoup de prophètes, beaucoup de rois ont voulu voir ce que vous voyez et ne l'ont pas vu, entendre ce que vous entendez et ne l'ont pas entendu.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I tell you that many prophets and kings have desired to see what you see, and have not seen it, and to hear what you hear, and have not heard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64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7517" name="Group 13"/>
          <p:cNvGraphicFramePr>
            <a:graphicFrameLocks noGrp="1"/>
          </p:cNvGraphicFramePr>
          <p:nvPr/>
        </p:nvGraphicFramePr>
        <p:xfrm>
          <a:off x="323850" y="476250"/>
          <a:ext cx="8640763" cy="5821680"/>
        </p:xfrm>
        <a:graphic>
          <a:graphicData uri="http://schemas.openxmlformats.org/drawingml/2006/table">
            <a:tbl>
              <a:tblPr rtl="1"/>
              <a:tblGrid>
                <a:gridCol w="8640763">
                  <a:extLst>
                    <a:ext uri="{9D8B030D-6E8A-4147-A177-3AD203B41FA5}">
                      <a16:colId xmlns:a16="http://schemas.microsoft.com/office/drawing/2014/main" val="20000"/>
                    </a:ext>
                  </a:extLst>
                </a:gridCol>
              </a:tblGrid>
              <a:tr h="25923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first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(13</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Baramhat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عشر من برامهات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unième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Treizième</a:t>
                      </a:r>
                      <a:r>
                        <a:rPr kumimoji="0" lang="en-US" sz="4000" b="0" i="0" u="none" strike="noStrike" cap="none" normalizeH="0" baseline="0">
                          <a:ln>
                            <a:noFill/>
                          </a:ln>
                          <a:solidFill>
                            <a:srgbClr val="FF9900"/>
                          </a:solidFill>
                          <a:effectLst/>
                          <a:latin typeface="Arial" charset="0"/>
                          <a:cs typeface="Arial" charset="0"/>
                        </a:rPr>
                        <a:t> de Baramhat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85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4785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9565" name="Group 13"/>
          <p:cNvGraphicFramePr>
            <a:graphicFrameLocks noGrp="1"/>
          </p:cNvGraphicFramePr>
          <p:nvPr/>
        </p:nvGraphicFramePr>
        <p:xfrm>
          <a:off x="34925" y="44450"/>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Times New Roman" pitchFamily="18" charset="0"/>
                        </a:rPr>
                        <a:t>34 : 19 - 20 </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 : 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a:t>
                      </a:r>
                      <a:r>
                        <a:rPr kumimoji="0" lang="fr-FR" sz="2800" b="0" i="0" u="none" strike="noStrike" cap="none" normalizeH="0" baseline="0" dirty="0">
                          <a:ln>
                            <a:noFill/>
                          </a:ln>
                          <a:solidFill>
                            <a:schemeClr val="bg1"/>
                          </a:solidFill>
                          <a:effectLst/>
                          <a:latin typeface="Arial" charset="0"/>
                          <a:cs typeface="Arial" charset="0"/>
                        </a:rPr>
                        <a:t>Le juste a beaucoup de malheurs, Chaque fois, le Seigneur le délivre.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veille sur tous ses os, Pas un seul ne s'est brisé,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 : 19-20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9566" name="Rectangle 14"/>
          <p:cNvSpPr>
            <a:spLocks noGrp="1" noChangeArrowheads="1"/>
          </p:cNvSpPr>
          <p:nvPr>
            <p:ph type="ctrTitle"/>
          </p:nvPr>
        </p:nvSpPr>
        <p:spPr/>
        <p:txBody>
          <a:bodyPr/>
          <a:lstStyle/>
          <a:p>
            <a:r>
              <a:rPr lang="en-US"/>
              <a:t>21pv</a:t>
            </a:r>
          </a:p>
        </p:txBody>
      </p:sp>
      <p:sp>
        <p:nvSpPr>
          <p:cNvPr id="16" name="Text Box 29">
            <a:hlinkClick r:id="" action="ppaction://macro?name=LetThemExaltHimForBishop"/>
          </p:cNvPr>
          <p:cNvSpPr txBox="1">
            <a:spLocks noChangeArrowheads="1"/>
          </p:cNvSpPr>
          <p:nvPr/>
        </p:nvSpPr>
        <p:spPr bwMode="auto">
          <a:xfrm>
            <a:off x="7000892" y="535782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0596" name="Group 20"/>
          <p:cNvGraphicFramePr>
            <a:graphicFrameLocks noGrp="1"/>
          </p:cNvGraphicFramePr>
          <p:nvPr/>
        </p:nvGraphicFramePr>
        <p:xfrm>
          <a:off x="-36513" y="44450"/>
          <a:ext cx="9288463" cy="6644640"/>
        </p:xfrm>
        <a:graphic>
          <a:graphicData uri="http://schemas.openxmlformats.org/drawingml/2006/table">
            <a:tbl>
              <a:tblPr rtl="1"/>
              <a:tblGrid>
                <a:gridCol w="46799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a:t>
                      </a:r>
                      <a:r>
                        <a:rPr kumimoji="0" lang="ar-EG" sz="3200" b="0" i="0" u="sng" strike="noStrike" cap="none" normalizeH="0" baseline="0">
                          <a:ln>
                            <a:noFill/>
                          </a:ln>
                          <a:solidFill>
                            <a:srgbClr val="FF9933"/>
                          </a:solidFill>
                          <a:effectLst/>
                          <a:latin typeface="Arial" charset="0"/>
                          <a:cs typeface="Arial" charset="0"/>
                        </a:rPr>
                        <a:t>تى(</a:t>
                      </a:r>
                      <a:r>
                        <a:rPr kumimoji="0" lang="fr-FR" sz="3200" b="0" i="0" u="sng" strike="noStrike" cap="none" normalizeH="0" baseline="0">
                          <a:ln>
                            <a:noFill/>
                          </a:ln>
                          <a:solidFill>
                            <a:srgbClr val="FF9933"/>
                          </a:solidFill>
                          <a:effectLst/>
                          <a:latin typeface="Arial" charset="0"/>
                          <a:cs typeface="Times New Roman" pitchFamily="18" charset="0"/>
                        </a:rPr>
                        <a:t>16 : 24 - 28</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24 - 28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sauvegarder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0597" name="Rectangle 21"/>
          <p:cNvSpPr>
            <a:spLocks noGrp="1" noChangeArrowheads="1"/>
          </p:cNvSpPr>
          <p:nvPr>
            <p:ph type="ctrTitle"/>
          </p:nvPr>
        </p:nvSpPr>
        <p:spPr/>
        <p:txBody>
          <a:bodyPr/>
          <a:lstStyle/>
          <a:p>
            <a:r>
              <a:rPr lang="en-US"/>
              <a:t>21v</a:t>
            </a:r>
          </a:p>
        </p:txBody>
      </p:sp>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602" name="Group 2"/>
          <p:cNvGraphicFramePr>
            <a:graphicFrameLocks noGrp="1"/>
          </p:cNvGraphicFramePr>
          <p:nvPr/>
        </p:nvGraphicFramePr>
        <p:xfrm>
          <a:off x="-36513" y="115888"/>
          <a:ext cx="9145588" cy="6514148"/>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لأنَّ ابن الإنسان سـوف يأتي في مجد أبيه مع ملائكته، وحينئذٍ يُجازي كلّ واحدٍ حسب عمله.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2638" name="Group 14"/>
          <p:cNvGraphicFramePr>
            <a:graphicFrameLocks noGrp="1"/>
          </p:cNvGraphicFramePr>
          <p:nvPr/>
        </p:nvGraphicFramePr>
        <p:xfrm>
          <a:off x="107950" y="115888"/>
          <a:ext cx="9072563"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 لا يذوقون الموت حتَّى يروا ابن الإنسان آتياً في مجد أبيه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6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4836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4685" name="Group 13"/>
          <p:cNvGraphicFramePr>
            <a:graphicFrameLocks noGrp="1"/>
          </p:cNvGraphicFramePr>
          <p:nvPr/>
        </p:nvGraphicFramePr>
        <p:xfrm>
          <a:off x="34925" y="44450"/>
          <a:ext cx="9074150" cy="646754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37:39-40</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خلاصُ الصدِّيقينَ مِنْ قِبل الربِّ. وهو ناصِرهُم في زمانِ الضيقِ. يُعينُهُم الربَّ ويُنَجيَّهُم. ويُخلِّصُهُم لأنهُم تَوكَّلوا عليهِ.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37:39-40</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Le salut des justes vient du Seigneur: Il est leur forteresse au temps du danger.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40 Le Seigneur les aide et les </a:t>
                      </a:r>
                      <a:r>
                        <a:rPr kumimoji="0" lang="fr-FR" sz="2800" b="0" i="0" u="none" strike="noStrike" cap="none" normalizeH="0" baseline="0" dirty="0" err="1">
                          <a:ln>
                            <a:noFill/>
                          </a:ln>
                          <a:solidFill>
                            <a:schemeClr val="bg1"/>
                          </a:solidFill>
                          <a:effectLst/>
                          <a:latin typeface="Arial" charset="0"/>
                          <a:cs typeface="Arial" charset="0"/>
                        </a:rPr>
                        <a:t>libère;Il</a:t>
                      </a:r>
                      <a:r>
                        <a:rPr kumimoji="0" lang="fr-FR" sz="2800" b="0" i="0" u="none" strike="noStrike" cap="none" normalizeH="0" baseline="0" dirty="0">
                          <a:ln>
                            <a:noFill/>
                          </a:ln>
                          <a:solidFill>
                            <a:schemeClr val="bg1"/>
                          </a:solidFill>
                          <a:effectLst/>
                          <a:latin typeface="Arial" charset="0"/>
                          <a:cs typeface="Arial" charset="0"/>
                        </a:rPr>
                        <a:t> les libère, car ils l'ont pris pour refuge,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the salvation of the righteous is from the Lord; He is their strength in the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Lord shall help them and deliver them. And save them, Because they trust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4686" name="Rectangle 14"/>
          <p:cNvSpPr>
            <a:spLocks noGrp="1" noChangeArrowheads="1"/>
          </p:cNvSpPr>
          <p:nvPr>
            <p:ph type="ctrTitle"/>
          </p:nvPr>
        </p:nvSpPr>
        <p:spPr/>
        <p:txBody>
          <a:bodyPr/>
          <a:lstStyle/>
          <a:p>
            <a:r>
              <a:rPr lang="en-US"/>
              <a:t>21pm</a:t>
            </a:r>
          </a:p>
        </p:txBody>
      </p:sp>
      <p:sp>
        <p:nvSpPr>
          <p:cNvPr id="16" name="Text Box 29">
            <a:hlinkClick r:id="" action="ppaction://macro?name=LetThemExaltHimForBishop"/>
          </p:cNvPr>
          <p:cNvSpPr txBox="1">
            <a:spLocks noChangeArrowheads="1"/>
          </p:cNvSpPr>
          <p:nvPr/>
        </p:nvSpPr>
        <p:spPr bwMode="auto">
          <a:xfrm>
            <a:off x="7412665"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5710" name="Group 14"/>
          <p:cNvGraphicFramePr>
            <a:graphicFrameLocks noGrp="1"/>
          </p:cNvGraphicFramePr>
          <p:nvPr/>
        </p:nvGraphicFramePr>
        <p:xfrm>
          <a:off x="34925" y="44450"/>
          <a:ext cx="9001125" cy="6121401"/>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a:t>
                      </a:r>
                      <a:endParaRPr kumimoji="0" lang="fr-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نفوسِكُم، لأنَّهُم سيسلِّمونكُم إلى مجالسَ وسيَضربونكُم في المحافِل وتُوقفُونَ أمامَ ولاةٍ وملوكٍ مِن أجْلي شهادةً لهُم ولجميع الأُمَم.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Marc 13 : 9 - 13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Soyez sur vos gardes. On vous livrera aux tribunaux et aux synagogues, vous serez roués de coups, vous comparaîtrez devant des gouverneurs et des rois à cause de moi: ils auront là un témoignage.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13:9-13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5711" name="Rectangle 15"/>
          <p:cNvSpPr>
            <a:spLocks noGrp="1" noChangeArrowheads="1"/>
          </p:cNvSpPr>
          <p:nvPr>
            <p:ph type="ctrTitle"/>
          </p:nvPr>
        </p:nvSpPr>
        <p:spPr/>
        <p:txBody>
          <a:bodyPr/>
          <a:lstStyle/>
          <a:p>
            <a:r>
              <a:rPr lang="en-US"/>
              <a:t>21m</a:t>
            </a:r>
          </a:p>
        </p:txBody>
      </p:sp>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6735" name="Group 15"/>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أوَّلاً أنْ يُكرزَ بالإنجيلِ. فإذا قدَّموكُم ليُسلِّموكُم فلا تَهتمُّوا مِن قَبْلُ بِما تتكلَّمونَ به، لأنَّكُم تُعطونَ في تِلكَ السَّاعـةِ ما تتكلَّمـونَ به، لأنَّ لستُم أنتُم المُتكلِّمينَ بَل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il faut d'abord que l'Évangile soit proclamé à toutes les nations.11 Quand on vous conduira pour vous livrer, ne soyez pas inquiets à l'avance de ce que vous direz; mais ce qui vous sera donné à cette heure-là, dites-le; car ce n'est pas vous qui parlerez, mais l'Esprit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7759" name="Group 15"/>
          <p:cNvGraphicFramePr>
            <a:graphicFrameLocks noGrp="1"/>
          </p:cNvGraphicFramePr>
          <p:nvPr/>
        </p:nvGraphicFramePr>
        <p:xfrm>
          <a:off x="-36513" y="115888"/>
          <a:ext cx="9145588"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الأخُ أخاهُ إلى الموتِ والأبُ يُسلِّم ابنهُ، ويقومُ الأولادُ على آبائِهم ويقتلونَهُم. وتَكونونَ مُبغَضِينَ مِن الجميع مِنْ أجْلِ اسمي، والَّذى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les enfants se dresseront contre leurs parents et les feront condamner à mort.13 Vous serez haïs de tous à cause de mon nom. Mais celui qui tiendra jusqu'à la fin, celui-là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8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488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488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4887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0829" name="Group 13"/>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(10 :1 – 18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نفسي بولس أطلُبُ إليكم بوَداعَةِ المسيح وحِلمِهِ، كما أنِّي ذليلٌ بينكم وأمامـكُمْ، ولكـن فيمـا أنا خـارج عنكـم فمتجاســرٌ عَليكُمْ.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Moi, Paul, en personne, je vous le demande par la douceur et la bonté du Christ, moi si humble quand je suis parmi vous face à face, mais si hardi envers vous quand je suis loin;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0830" name="Rectangle 14"/>
          <p:cNvSpPr>
            <a:spLocks noGrp="1" noChangeArrowheads="1"/>
          </p:cNvSpPr>
          <p:nvPr>
            <p:ph type="ctrTitle"/>
          </p:nvPr>
        </p:nvSpPr>
        <p:spPr/>
        <p:txBody>
          <a:bodyPr/>
          <a:lstStyle/>
          <a:p>
            <a:r>
              <a:rPr lang="en-US"/>
              <a:t>21p</a:t>
            </a:r>
          </a:p>
        </p:txBody>
      </p:sp>
    </p:spTree>
  </p:cSld>
  <p:clrMapOvr>
    <a:masterClrMapping/>
  </p:clrMapOvr>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1842" name="Group 2"/>
          <p:cNvGraphicFramePr>
            <a:graphicFrameLocks noGrp="1"/>
          </p:cNvGraphicFramePr>
          <p:nvPr/>
        </p:nvGraphicFramePr>
        <p:xfrm>
          <a:off x="34925" y="115888"/>
          <a:ext cx="9074150" cy="679856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وأطلـب أن أكـون متجاسراً ولست عندكم بالثِّقة التي بها أظنّ أنِّي سأتجاسر على قوم الذين يحسبوننا كأنَّنا نسلك حسب الجسد. لأنَّنا وإن كُنَّا نسلك حسب الجسد، لا نُحارِب حسب الجسد.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Non, les armes de notre combat ne sont pas d'origine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866" name="Group 2"/>
          <p:cNvGraphicFramePr>
            <a:graphicFrameLocks noGrp="1"/>
          </p:cNvGraphicFramePr>
          <p:nvPr/>
        </p:nvGraphicFramePr>
        <p:xfrm>
          <a:off x="34925" y="115888"/>
          <a:ext cx="9074150" cy="637184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أسلحة مُحارَبتنا ليست جسديَّة، بل هى قوات الله تهدم الحصون. وتهدم الآراء وكل عُلو يرتَفع ضِدَّ معرفة الله، ونسبي كلَّ فكر إلى طاعة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leur puissance vient de Dieu pour la destruction des forteresses. 5 Nous détruisons les raisonnements prétentieux, et toute puissance hautaine qui se dresse contre la connaissance de Dieu.	Nous faisons captive toute pensée pour l'amener à obéir au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3890" name="Group 2"/>
          <p:cNvGraphicFramePr>
            <a:graphicFrameLocks noGrp="1"/>
          </p:cNvGraphicFramePr>
          <p:nvPr/>
        </p:nvGraphicFramePr>
        <p:xfrm>
          <a:off x="34925" y="115888"/>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لأنْ ننتقم على كلِّ عصيان مَتَى كَمِلَتْ طاعتُكُم. أَتنظرونَ إلى ما هو قُدَّامكم؟ إن كان أحدٌ يثق من نفسه بأنَّه للمسيح، فليفتكر في نفسه أيضاً: أنَّه كما هو للمسيح،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 7 Regardez les choses en face. Si quelqu'un est persuadé d'appartenir au Christ, qu'il s'en rende compte une bonne fois: s'il est au Christ, nous aussi!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4930" name="Group 18"/>
          <p:cNvGraphicFramePr>
            <a:graphicFrameLocks noGrp="1"/>
          </p:cNvGraphicFramePr>
          <p:nvPr/>
        </p:nvGraphicFramePr>
        <p:xfrm>
          <a:off x="0" y="0"/>
          <a:ext cx="9074150" cy="6904992"/>
        </p:xfrm>
        <a:graphic>
          <a:graphicData uri="http://schemas.openxmlformats.org/drawingml/2006/table">
            <a:tbl>
              <a:tblPr rtl="1"/>
              <a:tblGrid>
                <a:gridCol w="4646612">
                  <a:extLst>
                    <a:ext uri="{9D8B030D-6E8A-4147-A177-3AD203B41FA5}">
                      <a16:colId xmlns:a16="http://schemas.microsoft.com/office/drawing/2014/main" val="20000"/>
                    </a:ext>
                  </a:extLst>
                </a:gridCol>
                <a:gridCol w="4427538">
                  <a:extLst>
                    <a:ext uri="{9D8B030D-6E8A-4147-A177-3AD203B41FA5}">
                      <a16:colId xmlns:a16="http://schemas.microsoft.com/office/drawing/2014/main" val="20001"/>
                    </a:ext>
                  </a:extLst>
                </a:gridCol>
              </a:tblGrid>
              <a:tr h="177323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نحن أيضاً! فإنِّى وإن افتخرتُ شيئاً أكثر بالسُّلطان الذي أعطاه لي الربُّ فهو للبنيان وليس لهدمِكُم، لا أُخجَلُ. لئلاَّ أَظهر كواحد يُخيفكُم بالرَّسائِل. لأنَّه يقول: " الرَّسائل ثقيلةٌ وقويَّةٌ، وحضور الجسد فضعيفٌ،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9 et non pour votre ruine, je n'en rougirai pas. 10 Je ne veux pas avoir l'air de vous effrayer par mes lettres, - car ses lettres, dit-on, ont du poids et de la force; mais, une fois présent,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5950" name="Group 14"/>
          <p:cNvGraphicFramePr>
            <a:graphicFrameLocks noGrp="1"/>
          </p:cNvGraphicFramePr>
          <p:nvPr/>
        </p:nvGraphicFramePr>
        <p:xfrm>
          <a:off x="34925" y="115888"/>
          <a:ext cx="9074150" cy="655142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والكلام مرذولٌ مِثل هذا فليَحسِب هذا: أنَّنا كما نحن في الكلام بالرَّسائل ونحنُ غائبونَ عنكم، هكذا نكون أيضاً بالفِعل ونحن حاضِرون عندكُم. لأنَّنا لا نتجاسر أن نُشَبِّه أنفسنا أو نُقايس ذواتنا بقوم يمدحون أنفسهم وحدهم،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est faible et sa parole est nulle. 11 Qu'il s'en rende bien compte, cet individu: tel nous sommes en parole, de loin, dans nos lettres, tel nous serons, présent, dans nos actes. 12 Car nous n'avons pas l'audace de nous égaler ou de nous comparer à certaines gens qui se recommandent eux-mêmes;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his speech contemptible. 11 Let such a person consider this, that what we are in word by letters when we are absent, such we will also be in deed when we are present. 12 For we dare not class ourselves or compare ourselves with those who commend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6962" name="Group 2"/>
          <p:cNvGraphicFramePr>
            <a:graphicFrameLocks noGrp="1"/>
          </p:cNvGraphicFramePr>
          <p:nvPr/>
        </p:nvGraphicFramePr>
        <p:xfrm>
          <a:off x="34925" y="-269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إذ هم يقيسونَ أنفسهم على أنفسهم، ويُقابلون أنفسهم بأنفسهم وهُم لا يفهمون. ولكن نحنُ لا نفتخر إلى ما لا يُقاس، بل حسب قياس القانون الذي رسمه لنا الله، للبلوغ إليه وإليكم بقياس.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se prenant eux-mêmes 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us--a sphere which especially includes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7986" name="Group 2"/>
          <p:cNvGraphicFramePr>
            <a:graphicFrameLocks noGrp="1"/>
          </p:cNvGraphicFramePr>
          <p:nvPr/>
        </p:nvGraphicFramePr>
        <p:xfrm>
          <a:off x="34925" y="115888"/>
          <a:ext cx="9074150" cy="580225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لا نمدِّدُ أنفسنا كأنَّنا لا نَبْلُغُ إليكم. إذ قد وصلنا إليكم أيضاً في إنجيل المسيح. غير مُفتخرينَ إلى ما لا يُقاس في أتعاب آخرين،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15 Non, nous n'avons pas une fierté démesurée, fondée sur les travaux d'autrui,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15 not boasting of things beyond measure, that is, in other men's labors,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9010"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لنا رجاء ـ إذا نما إيمانكم ـ ليتعظَّم فيكم مثل قانوننا بزيادةٍ، لنُبشِّركُم بما هو أعظم من ذلك. لا لِنفتخر بالأمور المُعدَّة في قانون غريب.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nous avons l'espoir, avec les progrès de votre foi, de grandir de plus en plus en vous selon notre règle, 16  en portant l'Évangile au-delà de chez vous, sans tirer fierté de travaux tout faits sur le terrain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having hope, that as your faith is increased, we shall be greatly enlarged by you in our sphere, 16 to preach the gospel in the regions beyond you, and not to boast in another man's sphere of accomplishment.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0034" name="Group 2"/>
          <p:cNvGraphicFramePr>
            <a:graphicFrameLocks noGrp="1"/>
          </p:cNvGraphicFramePr>
          <p:nvPr/>
        </p:nvGraphicFramePr>
        <p:xfrm>
          <a:off x="34925" y="115888"/>
          <a:ext cx="9074150" cy="56911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مَن يفتخر فليفتخر بالربِّ. لأنَّه ليسَ مَن يمدح نفسه وحده هو المُختار،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Que celui qui s'enorgueillit mette son orgueil dans le Seigneur. 18 Ce n'est pas celui qui se recommande lui-même qui a fait ses preuves, mais celui que le Seigneur recommande.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he who glories, let him glory in the Lord. 18 For not he who commends himself is approved, but whom the Lord commends.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10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0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5020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5020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4141" name="Group 13"/>
          <p:cNvGraphicFramePr>
            <a:graphicFrameLocks noGrp="1"/>
          </p:cNvGraphicFramePr>
          <p:nvPr/>
        </p:nvGraphicFramePr>
        <p:xfrm>
          <a:off x="34925" y="44450"/>
          <a:ext cx="9074150" cy="684377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الكاثوليكون من رسالة </a:t>
                      </a:r>
                      <a:r>
                        <a:rPr kumimoji="0" lang="ar-SA" sz="2800" b="0" i="0" u="sng" strike="noStrike" cap="none" normalizeH="0" baseline="0">
                          <a:ln>
                            <a:noFill/>
                          </a:ln>
                          <a:solidFill>
                            <a:srgbClr val="FF9900"/>
                          </a:solidFill>
                          <a:effectLst/>
                          <a:latin typeface="Arial" charset="0"/>
                          <a:cs typeface="Arial" charset="0"/>
                        </a:rPr>
                        <a:t>بطرس الرسول الأولى </a:t>
                      </a:r>
                      <a:r>
                        <a:rPr kumimoji="0" lang="en-US" sz="2800" b="0" i="0" u="sng" strike="noStrike" cap="none" normalizeH="0" baseline="0">
                          <a:ln>
                            <a:noFill/>
                          </a:ln>
                          <a:solidFill>
                            <a:srgbClr val="FF9900"/>
                          </a:solidFill>
                          <a:effectLst/>
                          <a:latin typeface="Arial" charset="0"/>
                          <a:cs typeface="Arial" charset="0"/>
                        </a:rPr>
                        <a:t> </a:t>
                      </a:r>
                      <a:r>
                        <a:rPr kumimoji="0" lang="ar-EG" sz="2800" b="0" i="0" u="sng" strike="noStrike" cap="none" normalizeH="0" baseline="0">
                          <a:ln>
                            <a:noFill/>
                          </a:ln>
                          <a:solidFill>
                            <a:srgbClr val="FF9900"/>
                          </a:solidFill>
                          <a:effectLst/>
                          <a:latin typeface="Arial" charset="0"/>
                          <a:cs typeface="Arial" charset="0"/>
                        </a:rPr>
                        <a:t>( 4 : 1</a:t>
                      </a:r>
                      <a:r>
                        <a:rPr kumimoji="0" lang="ar-SA" sz="2800" b="0" i="0" u="sng" strike="noStrike" cap="none" normalizeH="0" baseline="0">
                          <a:ln>
                            <a:noFill/>
                          </a:ln>
                          <a:solidFill>
                            <a:srgbClr val="FF9900"/>
                          </a:solidFill>
                          <a:effectLst/>
                          <a:latin typeface="Arial" charset="0"/>
                          <a:cs typeface="Arial" charset="0"/>
                        </a:rPr>
                        <a:t> ـ </a:t>
                      </a:r>
                      <a:r>
                        <a:rPr kumimoji="0" lang="ar-EG" sz="2800" b="0" i="0" u="sng" strike="noStrike" cap="none" normalizeH="0" baseline="0">
                          <a:ln>
                            <a:noFill/>
                          </a:ln>
                          <a:solidFill>
                            <a:srgbClr val="FF9900"/>
                          </a:solidFill>
                          <a:effectLst/>
                          <a:latin typeface="Arial" charset="0"/>
                          <a:cs typeface="Arial" charset="0"/>
                        </a:rPr>
                        <a:t>11 )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بطرس الرسول 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1"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puisque le Christ a souffert dans la chair, vous aussi armez-vous de la même conviction: celui qui a souffert dans la chair a rompu avec le péché, pour vivre le temps qui lui reste à passer dans la chair non plus selon les convoitises des hommes,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04142" name="Rectangle 14"/>
          <p:cNvSpPr>
            <a:spLocks noGrp="1" noChangeArrowheads="1"/>
          </p:cNvSpPr>
          <p:nvPr>
            <p:ph type="ctrTitle"/>
          </p:nvPr>
        </p:nvSpPr>
        <p:spPr/>
        <p:txBody>
          <a:bodyPr/>
          <a:lstStyle/>
          <a:p>
            <a:r>
              <a:rPr lang="en-US"/>
              <a:t>21c</a:t>
            </a:r>
          </a:p>
        </p:txBody>
      </p:sp>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5166" name="Group 14"/>
          <p:cNvGraphicFramePr>
            <a:graphicFrameLocks noGrp="1"/>
          </p:cNvGraphicFramePr>
          <p:nvPr/>
        </p:nvGraphicFramePr>
        <p:xfrm>
          <a:off x="34925" y="44450"/>
          <a:ext cx="9074150"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bien assez, en effet, d'avoir accompli dans le passé la volonté des païens, en vivant dans la débauche, les convoitises, l'ivrognerie, les orgies, les beuveries et les idolâtries infâmes.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6189" name="Group 13"/>
          <p:cNvGraphicFramePr>
            <a:graphicFrameLocks noGrp="1"/>
          </p:cNvGraphicFramePr>
          <p:nvPr/>
        </p:nvGraphicFramePr>
        <p:xfrm>
          <a:off x="34925" y="44450"/>
          <a:ext cx="9074150" cy="56165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للذي هو على استعدادٍ أن يُدين الأحياء والأموات.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7215" name="Group 15"/>
          <p:cNvGraphicFramePr>
            <a:graphicFrameLocks noGrp="1"/>
          </p:cNvGraphicFramePr>
          <p:nvPr/>
        </p:nvGraphicFramePr>
        <p:xfrm>
          <a:off x="34925" y="44450"/>
          <a:ext cx="9074150" cy="658774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لأجل هذا بُشِّرَ الموتى أيضاً، لكي يُدانوا حسب النَّاس بالجسد، ولكن ليَحيَوا حسب الله بالرُّوح. وإنَّما نهاية كلِّ شيءٍ قد اقتربت، فتعقَّلوا إذاً واسهروا في الصَّلوات.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l'Esprit.7 La fin de toutes choses est proche. Montrez donc de la sagesse et soyez sobres afin de pouvoir prier.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8238" name="Group 14"/>
          <p:cNvGraphicFramePr>
            <a:graphicFrameLocks noGrp="1"/>
          </p:cNvGraphicFramePr>
          <p:nvPr/>
        </p:nvGraphicFramePr>
        <p:xfrm>
          <a:off x="34925" y="44450"/>
          <a:ext cx="9074150" cy="57610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Ayez avant tout un amour constant les uns pour les autres, car l'amour couvre une multitude de péchés. 9 Pratiquez l'hospitalité les uns envers les autres, sans murmurer.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9261" name="Group 13"/>
          <p:cNvGraphicFramePr>
            <a:graphicFrameLocks noGrp="1"/>
          </p:cNvGraphicFramePr>
          <p:nvPr/>
        </p:nvGraphicFramePr>
        <p:xfrm>
          <a:off x="34925" y="44450"/>
          <a:ext cx="9074150" cy="532923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11 Si quelqu'un parle, que ce soit pour transmettre les paroles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0289" name="Group 17"/>
          <p:cNvGraphicFramePr>
            <a:graphicFrameLocks noGrp="1"/>
          </p:cNvGraphicFramePr>
          <p:nvPr/>
        </p:nvGraphicFramePr>
        <p:xfrm>
          <a:off x="34925" y="44450"/>
          <a:ext cx="9074150" cy="538784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يخدم فكأنَّه من قوَّةٍ يُهيئها الله، 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assure le service, que ce soit avec la force que Dieu accorde, afin que par Jésus Christ Dieu soit totalement glorifié, lui à qui appartiennent gloire et domination pour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ministers, let him do it as with the ability which God supplies, that in all things God may be glorified through Jesus Christ, to whom belong the glory and the dominion forever and ever.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12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22"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5123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5123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5123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4384" name="Group 16"/>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12:25-13:12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أورشليم بعدما كمَّلا الخدمة، وأخذا معهما يوحنَّا أيضاً المُلقَّب مرقس.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14385" name="Rectangle 17"/>
          <p:cNvSpPr>
            <a:spLocks noGrp="1" noChangeArrowheads="1"/>
          </p:cNvSpPr>
          <p:nvPr>
            <p:ph type="ctrTitle"/>
          </p:nvPr>
        </p:nvSpPr>
        <p:spPr/>
        <p:txBody>
          <a:bodyPr/>
          <a:lstStyle/>
          <a:p>
            <a:r>
              <a:rPr lang="en-US"/>
              <a:t>21a</a:t>
            </a:r>
          </a:p>
        </p:txBody>
      </p:sp>
    </p:spTree>
  </p:cSld>
  <p:clrMapOvr>
    <a:masterClrMapping/>
  </p:clrMapOvr>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5407" name="Group 15"/>
          <p:cNvGraphicFramePr>
            <a:graphicFrameLocks noGrp="1"/>
          </p:cNvGraphicFramePr>
          <p:nvPr/>
        </p:nvGraphicFramePr>
        <p:xfrm>
          <a:off x="34925" y="115888"/>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avait à Antioche, dans l'Église du lieu, des prophètes et des hommes chargés de l'enseignement. Barnabas, Syméon, Manaen compagnon d'enfance d'Hérode le tétrarque, et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6429" name="Group 13"/>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 حينئذٍ صاموا وصلُّوا ووضعوا عليهما الأيادي ثُمَّ أطلقوهما.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Un jour qu'ils célébraient le culte du Seigneur et jeûnaient, l'Esprit Saint dit: "Réservez-moi donc Barnabas et Saul pour l'oeuvre à laquelle je les destine. 3 Alors, après avoir jeûné et prié, et leur avoir imposé les mains, ils leur donnèrent congé.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7453" name="Group 13"/>
          <p:cNvGraphicFramePr>
            <a:graphicFrameLocks noGrp="1"/>
          </p:cNvGraphicFramePr>
          <p:nvPr/>
        </p:nvGraphicFramePr>
        <p:xfrm>
          <a:off x="34925" y="115888"/>
          <a:ext cx="9074150" cy="65163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 trouvant ainsi envoyés en mission par le Saint Esprit, Barnabas et Saul descendirent à Séleucie, d'où ils firent voile vers Chypre. 5 Arrivés à Salamine, ils annonçaient la parole de Dieu dans les synagogues des Juifs. Il y avait également Jean, leur auxiliaire.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8477" name="Group 13"/>
          <p:cNvGraphicFramePr>
            <a:graphicFrameLocks noGrp="1"/>
          </p:cNvGraphicFramePr>
          <p:nvPr/>
        </p:nvGraphicFramePr>
        <p:xfrm>
          <a:off x="34925" y="44450"/>
          <a:ext cx="9074150" cy="68470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كلها إلى بافوس، وجدا رجلاً سـاحراً نبيَّاً كـذَّاباً يهوديَّــاً اســمه باريشوع، هذا كان مع الوالي سرجيوس بولـس، وهو رجلٌ فهيمٌ. فهذا دعا برنابا وشاول والتمس أن يسمع كلمة الله.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nom de Bar-Jésus, 7 qui appartenait à l'entourage du proconsul Sergius Paulus, un homme intelligent. Celui-ci invita Barnabas et Saul et manifesta le désir d'entendre la parole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9501" name="Group 13"/>
          <p:cNvGraphicFramePr>
            <a:graphicFrameLocks noGrp="1"/>
          </p:cNvGraphicFramePr>
          <p:nvPr/>
        </p:nvGraphicFramePr>
        <p:xfrm>
          <a:off x="34925" y="115888"/>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وأمَّا شاول، الذي هو بولس أيضاً، فامتلأ من الرُّوح القدس</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Elymas, le magicien - car c'est ainsi que se traduit son nom - s'opposait à eux et cherchait à détourner de la foi le proconsul. 9 Alors Saul, ou plutôt Paul, rempli d'Esprit Saint, fixa son regard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0525" name="Group 13"/>
          <p:cNvGraphicFramePr>
            <a:graphicFrameLocks noGrp="1"/>
          </p:cNvGraphicFramePr>
          <p:nvPr/>
        </p:nvGraphicFramePr>
        <p:xfrm>
          <a:off x="34925" y="115888"/>
          <a:ext cx="9074150" cy="67985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كـلِّ غشٍّ وكـلِّ خبثٍ! يا ابن إبليـس! يا عـدوَّ كلِّ برٍّ! ألاَّ تـزال تُفسِد سُبل الربِّ المُستقيمة؟ فالآن هوذا يد الربِّ تأتي عليكَ، فتكون أعمى لا تُبصر الشَّمس إلى حينٍ ".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11Voici, du reste, que la main du Seigneur est sur toi: tu vas être aveugle et, jusqu'à nouvel ordre, tu ne verras même plus le soleil.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1550" name="Group 14"/>
          <p:cNvGraphicFramePr>
            <a:graphicFrameLocks noGrp="1"/>
          </p:cNvGraphicFramePr>
          <p:nvPr/>
        </p:nvGraphicFramePr>
        <p:xfrm>
          <a:off x="34925" y="115888"/>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l'instant même, l'obscurité et les ténèbres l'envahirent, et il tournait en rond à la recherche d'un guide.12 Quand il eut vu ce qui se passait, le proconsul devint croyant; car la doctrine du Seigneur l'avait vivement impressionné.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358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46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5646" name="Group 14"/>
          <p:cNvGraphicFramePr>
            <a:graphicFrameLocks noGrp="1"/>
          </p:cNvGraphicFramePr>
          <p:nvPr/>
        </p:nvGraphicFramePr>
        <p:xfrm>
          <a:off x="34925" y="44450"/>
          <a:ext cx="9074150" cy="618369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97:11-12</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Pour le juste une lumière est semée; Et c'est une joie pour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25647" name="Rectangle 15"/>
          <p:cNvSpPr>
            <a:spLocks noGrp="1" noChangeArrowheads="1"/>
          </p:cNvSpPr>
          <p:nvPr>
            <p:ph type="ctrTitle"/>
          </p:nvPr>
        </p:nvSpPr>
        <p:spPr/>
        <p:txBody>
          <a:bodyPr/>
          <a:lstStyle/>
          <a:p>
            <a:r>
              <a:rPr lang="en-US"/>
              <a:t>21pg</a:t>
            </a:r>
          </a:p>
        </p:txBody>
      </p:sp>
      <p:sp>
        <p:nvSpPr>
          <p:cNvPr id="16" name="Text Box 29">
            <a:hlinkClick r:id="" action="ppaction://macro?name=LetThemExaltHimForBishop"/>
          </p:cNvPr>
          <p:cNvSpPr txBox="1">
            <a:spLocks noChangeArrowheads="1"/>
          </p:cNvSpPr>
          <p:nvPr/>
        </p:nvSpPr>
        <p:spPr bwMode="auto">
          <a:xfrm>
            <a:off x="7412665" y="550070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6672" name="Group 16"/>
          <p:cNvGraphicFramePr>
            <a:graphicFrameLocks noGrp="1"/>
          </p:cNvGraphicFramePr>
          <p:nvPr/>
        </p:nvGraphicFramePr>
        <p:xfrm>
          <a:off x="34925" y="44450"/>
          <a:ext cx="9074150" cy="6601652"/>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11:53-12:12</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يقول هذا ابتدأَ الكتبةُ والفرِّيسيُّونَ يَنظرونَ رَدِياً، ويكلِّمونهُ في أمورٍ كثيرةٍ، ويَمكُرونَ لِيَصطادوهُ بكلمةٍ مِن فمهِ.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11:53-12:12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t>
                      </a:r>
                      <a:r>
                        <a:rPr kumimoji="0" lang="fr-FR" sz="2800" b="0" i="0" u="none" strike="noStrike" cap="none" normalizeH="0" baseline="0">
                          <a:ln>
                            <a:noFill/>
                          </a:ln>
                          <a:solidFill>
                            <a:schemeClr val="bg1"/>
                          </a:solidFill>
                          <a:effectLst/>
                          <a:latin typeface="Arial" charset="0"/>
                          <a:cs typeface="Arial" charset="0"/>
                        </a:rPr>
                        <a:t>Quand il fut sorti de là, les scribes et les Pharisiens se mirent à s'acharner contre lui et à lui arracher des réponses sur quantité de sujets,54 lui tendant des pièges pour s'emparer d'un de ses propos.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11:53-12:12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26673" name="Rectangle 17"/>
          <p:cNvSpPr>
            <a:spLocks noGrp="1" noChangeArrowheads="1"/>
          </p:cNvSpPr>
          <p:nvPr>
            <p:ph type="ctrTitle"/>
          </p:nvPr>
        </p:nvSpPr>
        <p:spPr/>
        <p:txBody>
          <a:bodyPr/>
          <a:lstStyle/>
          <a:p>
            <a:r>
              <a:rPr lang="en-US"/>
              <a:t>21g</a:t>
            </a:r>
          </a:p>
        </p:txBody>
      </p:sp>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7693" name="Group 13"/>
          <p:cNvGraphicFramePr>
            <a:graphicFrameLocks noGrp="1"/>
          </p:cNvGraphicFramePr>
          <p:nvPr/>
        </p:nvGraphicFramePr>
        <p:xfrm>
          <a:off x="34925" y="44450"/>
          <a:ext cx="907415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أثناءَ ذلِكَ إذ اجتمعَ رَبَواتٌ كثيرةٌ، حتَّى داسَ بعضُهُم بعضاً، ابتدأَ يسوعُ يقولُ لتلاميذِهِ: " أولاً تَحرَّزوا لأنفسِكُم مِن خميرِ الفرِّيسيِّينَ الذي هو رياؤهُم،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Là-dessus, comme la foule était assemblée par milliers, au point qu'on s'écrasait, il commença par dire à ses disciples: "Avant tout, gardez-vous du levain des Pharisiens, la fausseté.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12:1 In the meantime, when an innumerable multitude of people had gathered together, so that they trampled one another, He began to say to His disciples first of all, Beware of the leaven of the Pharisees, which is hypocrisy.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8727" name="Group 23"/>
          <p:cNvGraphicFramePr>
            <a:graphicFrameLocks noGrp="1"/>
          </p:cNvGraphicFramePr>
          <p:nvPr/>
        </p:nvGraphicFramePr>
        <p:xfrm>
          <a:off x="34925" y="44450"/>
          <a:ext cx="9074150" cy="6507291"/>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شئٌ مكتومٌ إلاَّ وسيظهَرُ، ولا خفيٌ إلاَّ وسيُعلَمُ. والَّذى تقولونهُ في الظُّلمةِ سيُسمعُ في النُّورِ، وما قلتموهُ في الأذنِ في المَخادع يُنادَى به على السُّطوح.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Rien n'est voilé qui ne sera dévoilé, rien n'est secret qui ne sera connu. 3 Parce que tout ce que vous avez dit dans l'ombre sera entendu au grand jour; et ce que vous avez dit à l'oreille dans la cave sera proclamé sur les terrasses.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3 Therefore whatever you have spoken in the dark will be heard in the light, and what you have spoken in the ear in inner rooms will be proclaimed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9741" name="Group 13"/>
          <p:cNvGraphicFramePr>
            <a:graphicFrameLocks noGrp="1"/>
          </p:cNvGraphicFramePr>
          <p:nvPr/>
        </p:nvGraphicFramePr>
        <p:xfrm>
          <a:off x="34925" y="44450"/>
          <a:ext cx="9074150" cy="6904992"/>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أنْ يَفعلوا شيئاً أكثرَ. بَـل أُعلِمكُم مِمَّنْ تخافُونَ: خَافُوا مِنَ الذي بعدما يَقتُلُ، لهُ سلطانٌ أنْ يُلِقِيَ في جَهنَّمَ. نَعَم أقولُ لكُم: مِنْ هَذا خَافُوا‍.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Ne craignez pas ceux qui tuent le corps et qui, après cela, ne peuvent rien faire de plus. 5 Je vais vous montrer qui vous devez craindre: craignez celui qui, après avoir tué, a le pouvoir de jeter dans la géhenne. Oui, je vous le déclare, c'est celui-là que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0765" name="Group 13"/>
          <p:cNvGraphicFramePr>
            <a:graphicFrameLocks noGrp="1"/>
          </p:cNvGraphicFramePr>
          <p:nvPr/>
        </p:nvGraphicFramePr>
        <p:xfrm>
          <a:off x="34925" y="44450"/>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 وواحدٌ مِنها لا يُنسَى قُدَّام اللهِ؟ بَل شُعورُ رؤوسِكُم أيضاً جميعُها مُحصاةٌ. فلا تَخافُوا الآنَ. أنتُم أفضَلُ مِنْ عَصافيرَ كثيرةٍ.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Est-ce que l'on ne vend pas cinq moineaux pour deux sous? Pourtant pas un d'entre eux n'est oublié de Dieu. 7 Bien plus, même vos cheveux sont tous comptés. Soyez sans crainte, vous valez mieux que tous les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1791" name="Group 15"/>
          <p:cNvGraphicFramePr>
            <a:graphicFrameLocks noGrp="1"/>
          </p:cNvGraphicFramePr>
          <p:nvPr/>
        </p:nvGraphicFramePr>
        <p:xfrm>
          <a:off x="34925" y="44450"/>
          <a:ext cx="9074150" cy="6246369"/>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وأقولُ لكُم: إنَّ كُلَّ مَنْ يَعترفُ بي قُدَّامَ النَّاسِ، يَعترفُ بهِ ابنُ الإنسانِ أيضاً قُدَّامَ مَلائِكةِ اللهِ. ومَنْ أَنكَرَني قُدَّامَ النَّاسِ، يُنكَرُ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2813" name="Group 13"/>
          <p:cNvGraphicFramePr>
            <a:graphicFrameLocks noGrp="1"/>
          </p:cNvGraphicFramePr>
          <p:nvPr/>
        </p:nvGraphicFramePr>
        <p:xfrm>
          <a:off x="34925" y="44450"/>
          <a:ext cx="9074150" cy="61944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وكُلُّ مَنْ يقول كلمةً على ابنِ الإنسانِ يُغفَرُ لهُ، وأمَّا مَنْ يُجدِّف على الرُّوح القُدسِ فلن يُغفَرُ لهُ.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3837" name="Group 13"/>
          <p:cNvGraphicFramePr>
            <a:graphicFrameLocks noGrp="1"/>
          </p:cNvGraphicFramePr>
          <p:nvPr/>
        </p:nvGraphicFramePr>
        <p:xfrm>
          <a:off x="34925" y="44450"/>
          <a:ext cx="9074150" cy="63563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تُجِيبونَ أو بِمَا تَقولونَ، لأنَّ الرُّوحَ القُدُسَ يُعلِّمُكُم في تِلكَ السَّاعةِ مَا يَجِبُ أنْ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48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5888" name="Group 16"/>
          <p:cNvGraphicFramePr>
            <a:graphicFrameLocks noGrp="1"/>
          </p:cNvGraphicFramePr>
          <p:nvPr/>
        </p:nvGraphicFramePr>
        <p:xfrm>
          <a:off x="179388" y="260350"/>
          <a:ext cx="8713787" cy="6431280"/>
        </p:xfrm>
        <a:graphic>
          <a:graphicData uri="http://schemas.openxmlformats.org/drawingml/2006/table">
            <a:tbl>
              <a:tblPr rtl="1"/>
              <a:tblGrid>
                <a:gridCol w="8713787">
                  <a:extLst>
                    <a:ext uri="{9D8B030D-6E8A-4147-A177-3AD203B41FA5}">
                      <a16:colId xmlns:a16="http://schemas.microsoft.com/office/drawing/2014/main" val="20000"/>
                    </a:ext>
                  </a:extLst>
                </a:gridCol>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second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deuxième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68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5368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7933" name="Group 13"/>
          <p:cNvGraphicFramePr>
            <a:graphicFrameLocks noGrp="1"/>
          </p:cNvGraphicFramePr>
          <p:nvPr/>
        </p:nvGraphicFramePr>
        <p:xfrm>
          <a:off x="34925" y="44450"/>
          <a:ext cx="9074150" cy="606520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4:6-7, 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4:6-7, 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car toi seul, </a:t>
                      </a:r>
                      <a:r>
                        <a:rPr kumimoji="0" lang="fr-FR" sz="2800" b="0" i="0" u="none" strike="noStrike" cap="none" normalizeH="0" baseline="0" dirty="0" err="1">
                          <a:ln>
                            <a:noFill/>
                          </a:ln>
                          <a:solidFill>
                            <a:schemeClr val="bg1"/>
                          </a:solidFill>
                          <a:effectLst/>
                          <a:latin typeface="Arial" charset="0"/>
                          <a:cs typeface="Arial" charset="0"/>
                        </a:rPr>
                        <a:t>Seigneur,me</a:t>
                      </a:r>
                      <a:r>
                        <a:rPr kumimoji="0" lang="fr-FR" sz="2800" b="0" i="0" u="none" strike="noStrike" cap="none" normalizeH="0" baseline="0" dirty="0">
                          <a:ln>
                            <a:noFill/>
                          </a:ln>
                          <a:solidFill>
                            <a:schemeClr val="bg1"/>
                          </a:solidFill>
                          <a:effectLst/>
                          <a:latin typeface="Arial" charset="0"/>
                          <a:cs typeface="Arial" charset="0"/>
                        </a:rPr>
                        <a:t>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37934" name="Rectangle 14"/>
          <p:cNvSpPr>
            <a:spLocks noGrp="1" noChangeArrowheads="1"/>
          </p:cNvSpPr>
          <p:nvPr>
            <p:ph type="ctrTitle"/>
          </p:nvPr>
        </p:nvSpPr>
        <p:spPr/>
        <p:txBody>
          <a:bodyPr/>
          <a:lstStyle/>
          <a:p>
            <a:r>
              <a:rPr lang="en-US"/>
              <a:t>22pv</a:t>
            </a:r>
          </a:p>
        </p:txBody>
      </p:sp>
      <p:sp>
        <p:nvSpPr>
          <p:cNvPr id="16" name="Text Box 29">
            <a:hlinkClick r:id="" action="ppaction://macro?name=LetThemExaltHimForBishop"/>
          </p:cNvPr>
          <p:cNvSpPr txBox="1">
            <a:spLocks noChangeArrowheads="1"/>
          </p:cNvSpPr>
          <p:nvPr/>
        </p:nvSpPr>
        <p:spPr bwMode="auto">
          <a:xfrm>
            <a:off x="7215206" y="542926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8959" name="Group 15"/>
          <p:cNvGraphicFramePr>
            <a:graphicFrameLocks noGrp="1"/>
          </p:cNvGraphicFramePr>
          <p:nvPr/>
        </p:nvGraphicFramePr>
        <p:xfrm>
          <a:off x="-36513" y="-26988"/>
          <a:ext cx="9145588" cy="6958267"/>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م</a:t>
                      </a:r>
                      <a:r>
                        <a:rPr kumimoji="0" lang="ar-EG" sz="2800" b="0" i="0" u="sng" strike="noStrike" cap="none" normalizeH="0" baseline="0">
                          <a:ln>
                            <a:noFill/>
                          </a:ln>
                          <a:solidFill>
                            <a:srgbClr val="FF9933"/>
                          </a:solidFill>
                          <a:effectLst/>
                          <a:latin typeface="Arial" charset="0"/>
                          <a:cs typeface="Arial" charset="0"/>
                        </a:rPr>
                        <a:t>تى</a:t>
                      </a:r>
                      <a:r>
                        <a:rPr kumimoji="0" lang="ar-SA" sz="28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16 : 24 – 28 </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 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38960" name="Rectangle 16"/>
          <p:cNvSpPr>
            <a:spLocks noGrp="1" noChangeArrowheads="1"/>
          </p:cNvSpPr>
          <p:nvPr>
            <p:ph type="ctrTitle"/>
          </p:nvPr>
        </p:nvSpPr>
        <p:spPr/>
        <p:txBody>
          <a:bodyPr/>
          <a:lstStyle/>
          <a:p>
            <a:r>
              <a:rPr lang="en-US"/>
              <a:t>22v</a:t>
            </a:r>
          </a:p>
        </p:txBody>
      </p:sp>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9970" name="Group 2"/>
          <p:cNvGraphicFramePr>
            <a:graphicFrameLocks noGrp="1"/>
          </p:cNvGraphicFramePr>
          <p:nvPr/>
        </p:nvGraphicFramePr>
        <p:xfrm>
          <a:off x="-36513" y="115888"/>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1006" name="Group 14"/>
          <p:cNvGraphicFramePr>
            <a:graphicFrameLocks noGrp="1"/>
          </p:cNvGraphicFramePr>
          <p:nvPr/>
        </p:nvGraphicFramePr>
        <p:xfrm>
          <a:off x="107950" y="115888"/>
          <a:ext cx="9072563" cy="547528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20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5420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3054" name="Group 14"/>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Arial" charset="0"/>
                        </a:rPr>
                        <a:t>5:11, 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3055" name="Rectangle 15"/>
          <p:cNvSpPr>
            <a:spLocks noGrp="1" noChangeArrowheads="1"/>
          </p:cNvSpPr>
          <p:nvPr>
            <p:ph type="ctrTitle"/>
          </p:nvPr>
        </p:nvSpPr>
        <p:spPr/>
        <p:txBody>
          <a:bodyPr/>
          <a:lstStyle/>
          <a:p>
            <a:r>
              <a:rPr lang="en-US"/>
              <a:t>22pm</a:t>
            </a:r>
          </a:p>
        </p:txBody>
      </p:sp>
      <p:sp>
        <p:nvSpPr>
          <p:cNvPr id="16" name="Text Box 29">
            <a:hlinkClick r:id="" action="ppaction://macro?name=LetThemExaltHimForBishop"/>
          </p:cNvPr>
          <p:cNvSpPr txBox="1">
            <a:spLocks noChangeArrowheads="1"/>
          </p:cNvSpPr>
          <p:nvPr/>
        </p:nvSpPr>
        <p:spPr bwMode="auto">
          <a:xfrm>
            <a:off x="7412665" y="550070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4081" name="Group 17"/>
          <p:cNvGraphicFramePr>
            <a:graphicFrameLocks noGrp="1"/>
          </p:cNvGraphicFramePr>
          <p:nvPr/>
        </p:nvGraphicFramePr>
        <p:xfrm>
          <a:off x="34925" y="-26988"/>
          <a:ext cx="9001125" cy="6898896"/>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200" b="0" i="0" u="sng" strike="noStrike" cap="none" normalizeH="0" baseline="0">
                          <a:ln>
                            <a:noFill/>
                          </a:ln>
                          <a:solidFill>
                            <a:srgbClr val="FF9933"/>
                          </a:solidFill>
                          <a:effectLst/>
                          <a:latin typeface="Arial" charset="0"/>
                          <a:cs typeface="Arial" charset="0"/>
                        </a:rPr>
                        <a:t>10 : 34 - </a:t>
                      </a:r>
                      <a:r>
                        <a:rPr kumimoji="0" lang="ar-EG" sz="3200" b="0" i="0" u="sng" strike="noStrike" cap="none" normalizeH="0" baseline="0">
                          <a:ln>
                            <a:noFill/>
                          </a:ln>
                          <a:solidFill>
                            <a:srgbClr val="FF9933"/>
                          </a:solidFill>
                          <a:effectLst/>
                          <a:latin typeface="Arial" charset="0"/>
                          <a:cs typeface="Arial" charset="0"/>
                        </a:rPr>
                        <a:t>42</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4082" name="Rectangle 18"/>
          <p:cNvSpPr>
            <a:spLocks noGrp="1" noChangeArrowheads="1"/>
          </p:cNvSpPr>
          <p:nvPr>
            <p:ph type="ctrTitle"/>
          </p:nvPr>
        </p:nvSpPr>
        <p:spPr/>
        <p:txBody>
          <a:bodyPr/>
          <a:lstStyle/>
          <a:p>
            <a:r>
              <a:rPr lang="en-US"/>
              <a:t>22m</a:t>
            </a:r>
          </a:p>
        </p:txBody>
      </p:sp>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5102" name="Group 14"/>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6125" name="Group 13"/>
          <p:cNvGraphicFramePr>
            <a:graphicFrameLocks noGrp="1"/>
          </p:cNvGraphicFramePr>
          <p:nvPr/>
        </p:nvGraphicFramePr>
        <p:xfrm>
          <a:off x="34925" y="115888"/>
          <a:ext cx="9074150"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 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7149" name="Group 13"/>
          <p:cNvGraphicFramePr>
            <a:graphicFrameLocks noGrp="1"/>
          </p:cNvGraphicFramePr>
          <p:nvPr/>
        </p:nvGraphicFramePr>
        <p:xfrm>
          <a:off x="34925" y="115888"/>
          <a:ext cx="9074150" cy="57626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8162" name="Group 2"/>
          <p:cNvGraphicFramePr>
            <a:graphicFrameLocks noGrp="1"/>
          </p:cNvGraphicFramePr>
          <p:nvPr/>
        </p:nvGraphicFramePr>
        <p:xfrm>
          <a:off x="34925" y="115888"/>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91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5491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5491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5491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1234"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إلى أهل رومية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8 : 18 ـ 30 )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1245" name="Rectangle 13"/>
          <p:cNvSpPr>
            <a:spLocks noGrp="1" noChangeArrowheads="1"/>
          </p:cNvSpPr>
          <p:nvPr>
            <p:ph type="ctrTitle"/>
          </p:nvPr>
        </p:nvSpPr>
        <p:spPr/>
        <p:txBody>
          <a:bodyPr/>
          <a:lstStyle/>
          <a:p>
            <a:r>
              <a:rPr lang="en-US"/>
              <a:t>22p</a:t>
            </a:r>
          </a:p>
        </p:txBody>
      </p:sp>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2258" name="Group 2"/>
          <p:cNvGraphicFramePr>
            <a:graphicFrameLocks noGrp="1"/>
          </p:cNvGraphicFramePr>
          <p:nvPr/>
        </p:nvGraphicFramePr>
        <p:xfrm>
          <a:off x="34925" y="115888"/>
          <a:ext cx="9074150"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294" name="Group 14"/>
          <p:cNvGraphicFramePr>
            <a:graphicFrameLocks noGrp="1"/>
          </p:cNvGraphicFramePr>
          <p:nvPr/>
        </p:nvGraphicFramePr>
        <p:xfrm>
          <a:off x="34925" y="115888"/>
          <a:ext cx="9074150" cy="679856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4306"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5330"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6354"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7378"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8402"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94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04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5604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5604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2509" name="Group 13"/>
          <p:cNvGraphicFramePr>
            <a:graphicFrameLocks noGrp="1"/>
          </p:cNvGraphicFramePr>
          <p:nvPr/>
        </p:nvGraphicFramePr>
        <p:xfrm>
          <a:off x="34925" y="44450"/>
          <a:ext cx="9074150" cy="633063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400" b="1" i="0" u="sng" strike="noStrike" cap="none" normalizeH="0" baseline="0">
                          <a:ln>
                            <a:noFill/>
                          </a:ln>
                          <a:solidFill>
                            <a:srgbClr val="FF9900"/>
                          </a:solidFill>
                          <a:effectLst/>
                          <a:latin typeface="Arial" charset="0"/>
                          <a:cs typeface="Arial" charset="0"/>
                        </a:rPr>
                        <a:t>الكاثوليكون من رسالة </a:t>
                      </a:r>
                      <a:r>
                        <a:rPr kumimoji="0" lang="ar-SA" sz="2400" b="1" i="0" u="sng" strike="noStrike" cap="none" normalizeH="0" baseline="0">
                          <a:ln>
                            <a:noFill/>
                          </a:ln>
                          <a:solidFill>
                            <a:srgbClr val="FF9900"/>
                          </a:solidFill>
                          <a:effectLst/>
                          <a:latin typeface="Arial" charset="0"/>
                          <a:cs typeface="Arial" charset="0"/>
                        </a:rPr>
                        <a:t>بطرس الرسول</a:t>
                      </a:r>
                      <a:r>
                        <a:rPr kumimoji="0" lang="ar-EG" sz="2400" b="1" i="0" u="sng" strike="noStrike" cap="none" normalizeH="0" baseline="0">
                          <a:ln>
                            <a:noFill/>
                          </a:ln>
                          <a:solidFill>
                            <a:srgbClr val="FF9900"/>
                          </a:solidFill>
                          <a:effectLst/>
                          <a:latin typeface="Arial" charset="0"/>
                          <a:cs typeface="Arial" charset="0"/>
                        </a:rPr>
                        <a:t> الأولى </a:t>
                      </a:r>
                      <a:r>
                        <a:rPr kumimoji="0" lang="ar-SA" sz="2400" b="1" i="0" u="sng" strike="noStrike" cap="none" normalizeH="0" baseline="0">
                          <a:ln>
                            <a:noFill/>
                          </a:ln>
                          <a:solidFill>
                            <a:srgbClr val="FF9900"/>
                          </a:solidFill>
                          <a:effectLst/>
                          <a:latin typeface="Arial" charset="0"/>
                          <a:cs typeface="Arial" charset="0"/>
                        </a:rPr>
                        <a:t> </a:t>
                      </a:r>
                      <a:r>
                        <a:rPr kumimoji="0" lang="ar-EG" sz="2400" b="1" i="0" u="sng" strike="noStrike" cap="none" normalizeH="0" baseline="0">
                          <a:ln>
                            <a:noFill/>
                          </a:ln>
                          <a:solidFill>
                            <a:srgbClr val="FF9900"/>
                          </a:solidFill>
                          <a:effectLst/>
                          <a:latin typeface="Arial" charset="0"/>
                          <a:cs typeface="Arial" charset="0"/>
                        </a:rPr>
                        <a:t>(</a:t>
                      </a:r>
                      <a:r>
                        <a:rPr kumimoji="0" lang="en-US" sz="2800" b="1" i="0" u="sng" strike="noStrike" cap="none" normalizeH="0" baseline="0">
                          <a:ln>
                            <a:noFill/>
                          </a:ln>
                          <a:solidFill>
                            <a:srgbClr val="FF9900"/>
                          </a:solidFill>
                          <a:effectLst/>
                          <a:latin typeface="Arial" charset="0"/>
                          <a:cs typeface="Arial" charset="0"/>
                        </a:rPr>
                        <a:t>3:8-15</a:t>
                      </a:r>
                      <a:r>
                        <a:rPr kumimoji="0" lang="ar-EG" sz="2400" b="1" i="0" u="sng" strike="noStrike" cap="none" normalizeH="0" baseline="0">
                          <a:ln>
                            <a:noFill/>
                          </a:ln>
                          <a:solidFill>
                            <a:srgbClr val="FF9900"/>
                          </a:solidFill>
                          <a:effectLst/>
                          <a:latin typeface="Arial" charset="0"/>
                          <a:cs typeface="Arial" charset="0"/>
                        </a:rPr>
                        <a:t>)</a:t>
                      </a:r>
                      <a:endParaRPr kumimoji="0" lang="en-US" sz="2400" b="1"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1" i="0" u="sng" strike="noStrike" cap="none" normalizeH="0" baseline="0">
                          <a:ln>
                            <a:noFill/>
                          </a:ln>
                          <a:solidFill>
                            <a:srgbClr val="FF9900"/>
                          </a:solidFill>
                          <a:effectLst/>
                          <a:latin typeface="Arial" charset="0"/>
                          <a:cs typeface="Arial" charset="0"/>
                        </a:rPr>
                        <a:t>1 Pierre </a:t>
                      </a:r>
                      <a:r>
                        <a:rPr kumimoji="0" lang="en-US" sz="2800" b="1" i="0" u="sng" strike="noStrike" cap="none" normalizeH="0" baseline="0">
                          <a:ln>
                            <a:noFill/>
                          </a:ln>
                          <a:solidFill>
                            <a:srgbClr val="FF9900"/>
                          </a:solidFill>
                          <a:effectLst/>
                          <a:latin typeface="Arial" charset="0"/>
                          <a:cs typeface="Arial" charset="0"/>
                        </a:rPr>
                        <a:t>3:8-15</a:t>
                      </a:r>
                      <a:endParaRPr kumimoji="0" lang="fr-FR" sz="2800" b="1"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62510" name="Rectangle 14"/>
          <p:cNvSpPr>
            <a:spLocks noGrp="1" noChangeArrowheads="1"/>
          </p:cNvSpPr>
          <p:nvPr>
            <p:ph type="ctrTitle"/>
          </p:nvPr>
        </p:nvSpPr>
        <p:spPr/>
        <p:txBody>
          <a:bodyPr/>
          <a:lstStyle/>
          <a:p>
            <a:r>
              <a:rPr lang="en-US"/>
              <a:t>22c</a:t>
            </a:r>
          </a:p>
        </p:txBody>
      </p:sp>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533" name="Group 13"/>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trompeuses,11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4560" name="Group 16"/>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5586" name="Group 18"/>
          <p:cNvGraphicFramePr>
            <a:graphicFrameLocks noGrp="1"/>
          </p:cNvGraphicFramePr>
          <p:nvPr/>
        </p:nvGraphicFramePr>
        <p:xfrm>
          <a:off x="34925" y="44450"/>
          <a:ext cx="9074150" cy="635304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ذا الذي يُمكنه أن يؤذِيكم إذا كُنتم غيورين على الخير؟ ولكن وإن تألَّمتم مِن أجل البرِّ، فطوباكم. وأمَّا خَوفهم فلا تخافوه ولا تضطربوا، بل قدِّسوا الربَّ المسيح في قلوبكم.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 15 mais sanctifiez dans vos coeurs le Christ qui est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 And do not be afraid of their threats, nor be troubled. 15 But sanctify the Lord God in your hearts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65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7618"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5676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5676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5676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9677" name="Group 13"/>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19 : 23 -41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 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69678" name="Rectangle 14"/>
          <p:cNvSpPr>
            <a:spLocks noGrp="1" noChangeArrowheads="1"/>
          </p:cNvSpPr>
          <p:nvPr>
            <p:ph type="ctrTitle"/>
          </p:nvPr>
        </p:nvSpPr>
        <p:spPr/>
        <p:txBody>
          <a:bodyPr/>
          <a:lstStyle/>
          <a:p>
            <a:r>
              <a:rPr lang="en-US"/>
              <a:t>22a</a:t>
            </a:r>
          </a:p>
        </p:txBody>
      </p:sp>
    </p:spTree>
  </p:cSld>
  <p:clrMapOvr>
    <a:masterClrMapping/>
  </p:clrMapOvr>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0701" name="Group 13"/>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1725" name="Group 13"/>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2749" name="Group 13"/>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3773" name="Group 13"/>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797" name="Group 13"/>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5821" name="Group 13"/>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6849" name="Group 17"/>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7871" name="Group 15"/>
          <p:cNvGraphicFramePr>
            <a:graphicFrameLocks noGrp="1"/>
          </p:cNvGraphicFramePr>
          <p:nvPr/>
        </p:nvGraphicFramePr>
        <p:xfrm>
          <a:off x="34925" y="115888"/>
          <a:ext cx="9074150" cy="594512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"Ephésiens, dit-il, existerait-il quelqu'un qui ne sache pas que la cité d'Ephèse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8894" name="Group 14"/>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9917" name="Group 13"/>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0942" name="Group 14"/>
          <p:cNvGraphicFramePr>
            <a:graphicFrameLocks noGrp="1"/>
          </p:cNvGraphicFramePr>
          <p:nvPr/>
        </p:nvGraphicFramePr>
        <p:xfrm>
          <a:off x="34925" y="44450"/>
          <a:ext cx="9074150"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1965" name="Group 13"/>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29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0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50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6064" name="Group 16"/>
          <p:cNvGraphicFramePr>
            <a:graphicFrameLocks noGrp="1"/>
          </p:cNvGraphicFramePr>
          <p:nvPr/>
        </p:nvGraphicFramePr>
        <p:xfrm>
          <a:off x="34925" y="44450"/>
          <a:ext cx="9074150" cy="677234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68:35, 3</a:t>
                      </a:r>
                      <a:r>
                        <a:rPr kumimoji="0" lang="ar-SA"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dirty="0">
                          <a:ln>
                            <a:noFill/>
                          </a:ln>
                          <a:solidFill>
                            <a:schemeClr val="bg1"/>
                          </a:solidFill>
                          <a:effectLst/>
                          <a:latin typeface="Arial" charset="0"/>
                          <a:cs typeface="Arial" charset="0"/>
                        </a:rPr>
                        <a:t>.</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68:35, 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au comble de la 	joie,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86065" name="Rectangle 17"/>
          <p:cNvSpPr>
            <a:spLocks noGrp="1" noChangeArrowheads="1"/>
          </p:cNvSpPr>
          <p:nvPr>
            <p:ph type="ctrTitle"/>
          </p:nvPr>
        </p:nvSpPr>
        <p:spPr/>
        <p:txBody>
          <a:bodyPr/>
          <a:lstStyle/>
          <a:p>
            <a:r>
              <a:rPr lang="en-US"/>
              <a:t>22pg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7085" name="Group 13"/>
          <p:cNvGraphicFramePr>
            <a:graphicFrameLocks noGrp="1"/>
          </p:cNvGraphicFramePr>
          <p:nvPr/>
        </p:nvGraphicFramePr>
        <p:xfrm>
          <a:off x="34925" y="44450"/>
          <a:ext cx="9074150" cy="64103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87086" name="Rectangle 14"/>
          <p:cNvSpPr>
            <a:spLocks noGrp="1" noChangeArrowheads="1"/>
          </p:cNvSpPr>
          <p:nvPr>
            <p:ph type="ctrTitle"/>
          </p:nvPr>
        </p:nvSpPr>
        <p:spPr/>
        <p:txBody>
          <a:bodyPr/>
          <a:lstStyle/>
          <a:p>
            <a:r>
              <a:rPr lang="en-US"/>
              <a:t>22g</a:t>
            </a:r>
          </a:p>
        </p:txBody>
      </p:sp>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8098"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9133" name="Group 13"/>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0157" name="Group 13"/>
          <p:cNvGraphicFramePr>
            <a:graphicFrameLocks noGrp="1"/>
          </p:cNvGraphicFramePr>
          <p:nvPr/>
        </p:nvGraphicFramePr>
        <p:xfrm>
          <a:off x="34925" y="44450"/>
          <a:ext cx="9074150" cy="608057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1182" name="Group 14"/>
          <p:cNvGraphicFramePr>
            <a:graphicFrameLocks noGrp="1"/>
          </p:cNvGraphicFramePr>
          <p:nvPr/>
        </p:nvGraphicFramePr>
        <p:xfrm>
          <a:off x="34925" y="44450"/>
          <a:ext cx="9074150"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2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3233" name="Group 17"/>
          <p:cNvGraphicFramePr>
            <a:graphicFrameLocks noGrp="1"/>
          </p:cNvGraphicFramePr>
          <p:nvPr/>
        </p:nvGraphicFramePr>
        <p:xfrm>
          <a:off x="107950" y="404813"/>
          <a:ext cx="8856663" cy="5821680"/>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troisième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5942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5278" name="Group 14"/>
          <p:cNvGraphicFramePr>
            <a:graphicFrameLocks noGrp="1"/>
          </p:cNvGraphicFramePr>
          <p:nvPr/>
        </p:nvGraphicFramePr>
        <p:xfrm>
          <a:off x="34925" y="44450"/>
          <a:ext cx="9074150" cy="6126164"/>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46:1,7</a:t>
                      </a:r>
                      <a:r>
                        <a:rPr kumimoji="0" lang="en-US" sz="3600" b="0" i="0" u="sng" strike="noStrike" cap="none" normalizeH="0" baseline="0">
                          <a:ln>
                            <a:noFill/>
                          </a:ln>
                          <a:solidFill>
                            <a:srgbClr val="FF9933"/>
                          </a:solidFill>
                          <a:effectLst/>
                          <a:latin typeface="Arial" charset="0"/>
                          <a:cs typeface="Times New Roman" pitchFamily="18" charset="0"/>
                        </a:rPr>
                        <a:t>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لنا ملجأ وقوة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عونا في الضيقات وجد شديدا. رب الجنود معنا.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ملجأنا اله يعقوب</a:t>
                      </a:r>
                      <a:r>
                        <a:rPr kumimoji="0" lang="en-US" sz="32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Dieu est pour nous un refuge et un fort,	un secours toujours offert dans la détresse.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 Seigneur, le tout-puissant, est avec nous. Nous avons pour citadelle le Dieu de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God is our refuge and strength, a very present help in trouble.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7 The LORD of hosts is with us; the God of Jacob is our refuge</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95279" name="Rectangle 15"/>
          <p:cNvSpPr>
            <a:spLocks noGrp="1" noChangeArrowheads="1"/>
          </p:cNvSpPr>
          <p:nvPr>
            <p:ph type="ctrTitle"/>
          </p:nvPr>
        </p:nvSpPr>
        <p:spPr/>
        <p:txBody>
          <a:bodyPr/>
          <a:lstStyle/>
          <a:p>
            <a:r>
              <a:rPr lang="en-US"/>
              <a:t>23pv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6290" name="Group 2"/>
          <p:cNvGraphicFramePr>
            <a:graphicFrameLocks noGrp="1"/>
          </p:cNvGraphicFramePr>
          <p:nvPr/>
        </p:nvGraphicFramePr>
        <p:xfrm>
          <a:off x="-36513" y="-26988"/>
          <a:ext cx="9145588"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رقس</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1 : 16 - 22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يمشي عند بحر الجليل ابصر سمعان واندراوس اخاه يلقيان شبكة في البحر.فانهما كانا صيادين.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هلم ورائي فاجعلكما تصيران صيادي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1 : 16 - 22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il passait  le long de la mer de Galilée, il vit Simon et André, le frère de Simon, en train de jeter le filet dans la mer: c'étaient des pêcheurs. 17 Jésus leur dit: "Venez à ma suite, et je ferai de vous des pêcheurs d'hommes."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1:16-22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as He walked by the Sea of Galilee, He saw Simon and Andrew his brother casting a net into the sea; for they were fishermen. 17 Then Jesus said to them, Come after Me, and I will make you become fishers of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96301" name="Rectangle 13"/>
          <p:cNvSpPr>
            <a:spLocks noGrp="1" noChangeArrowheads="1"/>
          </p:cNvSpPr>
          <p:nvPr>
            <p:ph type="ctrTitle"/>
          </p:nvPr>
        </p:nvSpPr>
        <p:spPr/>
        <p:txBody>
          <a:bodyPr/>
          <a:lstStyle/>
          <a:p>
            <a:r>
              <a:rPr lang="en-US"/>
              <a:t>23v</a:t>
            </a:r>
          </a:p>
        </p:txBody>
      </p:sp>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7326" name="Group 14"/>
          <p:cNvGraphicFramePr>
            <a:graphicFrameLocks noGrp="1"/>
          </p:cNvGraphicFramePr>
          <p:nvPr/>
        </p:nvGraphicFramePr>
        <p:xfrm>
          <a:off x="-36513" y="115888"/>
          <a:ext cx="9145588"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تركا شباكهما وتبعاه. ثم اجتاز من هناك قليلا فرأى يعقوب بن زبدي ويوحنا اخاه وهما في السفينة يصلحان الشباك.</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Laissant aussitôt leurs filets, ils le suivirent. 19 Avançant un  peu, il vit Jacques, fils de Zébédée, et Jean son frère, qui étaient dans leur barque en train d'arranger leurs filets.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immediately they left their nets and followed Him. 19 When He had gone a little farther from there, He saw James the son of Zebedee, and John his brother, who also were in the boat mending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8338" name="Group 2"/>
          <p:cNvGraphicFramePr>
            <a:graphicFrameLocks noGrp="1"/>
          </p:cNvGraphicFramePr>
          <p:nvPr/>
        </p:nvGraphicFramePr>
        <p:xfrm>
          <a:off x="-36513" y="-26988"/>
          <a:ext cx="9145588" cy="6121401"/>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فدعاهما للوقت.فتركا اباهما زبدي في السفينة مع الأجرى وذهبا وراءه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دخلوا كفرناحوم وللوقت دخل المجمع في السبت وصار يعلم.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Aussitôt, il les appela. Et laissant dans la barque leur père Zébédée avec les ouvriers, ils partirent à sa suite. 21 Ils pénètrent dans Capharnaüm. Et dès le jour du sabbat, entré dans la synagogue, Jésus enseignait.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immediately He called them, and they left their father Zebedee in the boat with the hired servants, and went after Him. 21 Then they went into Capernaum, and immediately on the Sabbath He entered the synagogue and taught.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9378" name="Group 18"/>
          <p:cNvGraphicFramePr>
            <a:graphicFrameLocks noGrp="1"/>
          </p:cNvGraphicFramePr>
          <p:nvPr/>
        </p:nvGraphicFramePr>
        <p:xfrm>
          <a:off x="107950" y="115888"/>
          <a:ext cx="9001125"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فبهتوا من تعليمه لانه كان يعلّمهم كمن له سلطان وليس كالكتبة.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22 Ils étaient frappés de son enseignement, car il les enseignait en homme qui a autorité et non pas comme les scribes.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they were astonished at His teaching, for He taught them as one having authority, and not as the scribes.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03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6003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1421" name="Group 13"/>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146:1,5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سبحي يا نفسي الرب اسبح الرب في حياتي.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لمن اله يعقوب معينه ورجاؤه على الرب الهه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a:ln>
                            <a:noFill/>
                          </a:ln>
                          <a:solidFill>
                            <a:schemeClr val="bg1"/>
                          </a:solidFill>
                          <a:effectLst/>
                          <a:latin typeface="Arial" charset="0"/>
                          <a:cs typeface="Arial" charset="0"/>
                        </a:rPr>
                        <a:t>1 </a:t>
                      </a:r>
                      <a:r>
                        <a:rPr kumimoji="0" lang="fr-FR" sz="2600" b="0" i="0" u="none" strike="noStrike" cap="none" normalizeH="0" baseline="0">
                          <a:ln>
                            <a:noFill/>
                          </a:ln>
                          <a:solidFill>
                            <a:schemeClr val="bg1"/>
                          </a:solidFill>
                          <a:effectLst/>
                          <a:latin typeface="Arial" charset="0"/>
                          <a:cs typeface="Arial" charset="0"/>
                        </a:rPr>
                        <a:t>Ô mon âme, loue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a:ln>
                            <a:noFill/>
                          </a:ln>
                          <a:solidFill>
                            <a:schemeClr val="bg1"/>
                          </a:solidFill>
                          <a:effectLst/>
                          <a:latin typeface="Arial" charset="0"/>
                          <a:cs typeface="Arial" charset="0"/>
                        </a:rPr>
                        <a:t>5 Heureux qui a pour aide le Dieu de Jacob, et pour espoir le Seigneur, son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the LORD, O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Happy is he who has the God of Jacob for his help, whose hope is in the LORD his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1422" name="Rectangle 14"/>
          <p:cNvSpPr>
            <a:spLocks noGrp="1" noChangeArrowheads="1"/>
          </p:cNvSpPr>
          <p:nvPr>
            <p:ph type="ctrTitle"/>
          </p:nvPr>
        </p:nvSpPr>
        <p:spPr/>
        <p:txBody>
          <a:bodyPr/>
          <a:lstStyle/>
          <a:p>
            <a:r>
              <a:rPr lang="en-US"/>
              <a:t>23pm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2445" name="Group 13"/>
          <p:cNvGraphicFramePr>
            <a:graphicFrameLocks noGrp="1"/>
          </p:cNvGraphicFramePr>
          <p:nvPr/>
        </p:nvGraphicFramePr>
        <p:xfrm>
          <a:off x="34925" y="44450"/>
          <a:ext cx="9001125" cy="64103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600" b="0" i="0" u="sng" strike="noStrike" cap="none" normalizeH="0" baseline="0">
                          <a:ln>
                            <a:noFill/>
                          </a:ln>
                          <a:solidFill>
                            <a:srgbClr val="FF9933"/>
                          </a:solidFill>
                          <a:effectLst/>
                          <a:latin typeface="Arial" charset="0"/>
                          <a:cs typeface="Arial" charset="0"/>
                        </a:rPr>
                        <a:t>4: 18 - 22</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يسوع ماشيا عند بحر الجليل ابصر اخوين سمعان الذي يقال له بطرس واندراوس اخاه يلقيان شبكة في البحر فانهما كانا صيادين.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Matthieu 4: 18 - 22</a:t>
                      </a:r>
                      <a:endParaRPr kumimoji="0" lang="en-US"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4:18-22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2446" name="Rectangle 14"/>
          <p:cNvSpPr>
            <a:spLocks noGrp="1" noChangeArrowheads="1"/>
          </p:cNvSpPr>
          <p:nvPr>
            <p:ph type="ctrTitle"/>
          </p:nvPr>
        </p:nvSpPr>
        <p:spPr/>
        <p:txBody>
          <a:bodyPr/>
          <a:lstStyle/>
          <a:p>
            <a:r>
              <a:rPr lang="en-US"/>
              <a:t>23m</a:t>
            </a:r>
          </a:p>
        </p:txBody>
      </p:sp>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3469" name="Group 13"/>
          <p:cNvGraphicFramePr>
            <a:graphicFrameLocks noGrp="1"/>
          </p:cNvGraphicFramePr>
          <p:nvPr/>
        </p:nvGraphicFramePr>
        <p:xfrm>
          <a:off x="34925" y="115888"/>
          <a:ext cx="9074150" cy="59039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 لهما هلم ورائي فاجعلكما صيادي الناس. فللوقت تركا الشباك وتبعاه.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leur dit: "Venez à ma suite et je vous ferai pêcheurs d'hommes."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Laissant aussitôt leurs filets, ils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said to them, Follow Me, and I will make you fishers of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496" name="Group 16"/>
          <p:cNvGraphicFramePr>
            <a:graphicFrameLocks noGrp="1"/>
          </p:cNvGraphicFramePr>
          <p:nvPr/>
        </p:nvGraphicFramePr>
        <p:xfrm>
          <a:off x="-36513" y="115888"/>
          <a:ext cx="9145588" cy="644169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 فللوقت تركا السفينة واباهما وتبعاه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21Avançant encore, il vit deux autres frères: Jacques, fils de Zébédée, et Jean son frère, dans leur barque, avec Zébédée leur père, en train d'arranger leurs filets. Il les appela. </a:t>
                      </a: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Laissant aussitôt leur barque et leur père, ils le suivirent.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immediately they left the boat and their father, and followed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55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6055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055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055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7554"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a:t>
                      </a:r>
                      <a:r>
                        <a:rPr kumimoji="0" lang="ar-EG" sz="3200" b="0" i="0" u="sng" strike="noStrike" cap="none" normalizeH="0" baseline="0">
                          <a:ln>
                            <a:noFill/>
                          </a:ln>
                          <a:solidFill>
                            <a:srgbClr val="FF9900"/>
                          </a:solidFill>
                          <a:effectLst/>
                          <a:latin typeface="Arial" charset="0"/>
                          <a:cs typeface="Arial" charset="0"/>
                        </a:rPr>
                        <a:t>غلاطية</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:1 - 19</a:t>
                      </a:r>
                      <a:r>
                        <a:rPr kumimoji="0" lang="ar-SA" sz="3200" b="0" i="0" u="sng" strike="noStrike" cap="none" normalizeH="0" baseline="0">
                          <a:ln>
                            <a:noFill/>
                          </a:ln>
                          <a:solidFill>
                            <a:srgbClr val="FF9900"/>
                          </a:solidFill>
                          <a:effectLst/>
                          <a:latin typeface="Arial" charset="0"/>
                          <a:cs typeface="Arial" charset="0"/>
                        </a:rPr>
                        <a:t>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لا من الناس ولا بانسان بل بيسوع المسيح والله الآب الذي اقامه من الاموات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الاخوة الذين معي الى كنائس غلاطية</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Paul, apôtre, non de la part des hommes, ni par un homme, mais par Jésus Christ et Dieu le Père qui l'a ressuscité d'entre les morts, 2 et tous les frères qui sont avec moi, aux Églises de Galatie: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1Paul, an apostle (not from men nor through man, but through Jesus Christ and God the Father who raised Him from the dead), 2 and all the brethren who are with me, To the churches of Galatia: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7565" name="Rectangle 13"/>
          <p:cNvSpPr>
            <a:spLocks noGrp="1" noChangeArrowheads="1"/>
          </p:cNvSpPr>
          <p:nvPr>
            <p:ph type="ctrTitle"/>
          </p:nvPr>
        </p:nvSpPr>
        <p:spPr/>
        <p:txBody>
          <a:bodyPr/>
          <a:lstStyle/>
          <a:p>
            <a:r>
              <a:rPr lang="en-US"/>
              <a:t>23p</a:t>
            </a:r>
          </a:p>
        </p:txBody>
      </p:sp>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8592" name="Group 16"/>
          <p:cNvGraphicFramePr>
            <a:graphicFrameLocks noGrp="1"/>
          </p:cNvGraphicFramePr>
          <p:nvPr/>
        </p:nvGraphicFramePr>
        <p:xfrm>
          <a:off x="34925" y="115888"/>
          <a:ext cx="9074150" cy="637184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نعمة لكم وسلام من الله الآب ومن ربنا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بذل نفسه لاجل خطايانا لينقذنا من العالم الحاضر الشرير حسب ارادة الله وابينا  الذي له المجد الى ابد الآبدين.آمين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à vous grâce et paix de la part de Dieu notre Père et du Seigneur Jésus Christ,4  qui s'est livré pour nos péchés, afin de nous arracher à ce monde du mal, conformément à la volonté de Dieu, qui est notre Père. 5 A lui soit la gloire pour les siècles des siècles,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9614" name="Group 14"/>
          <p:cNvGraphicFramePr>
            <a:graphicFrameLocks noGrp="1"/>
          </p:cNvGraphicFramePr>
          <p:nvPr/>
        </p:nvGraphicFramePr>
        <p:xfrm>
          <a:off x="34925" y="44450"/>
          <a:ext cx="9074150" cy="616102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اني اتعجب انكم تنتقلون هكذا سريعا عن الذي دعاكم بنعمة المسيح الى انجيل آخر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هو آخر غير انه يوجد قوم يزعجونكم ويريدون ان يحوّلوا انجيل المسيح.</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J'admire avec quelle rapidité vous vous détournez de celui qui vous a appelés par la grâce du Christ, pour passer à un autre évangile . 7  Non pas qu'il y en ait un autre; il y a seulement des gens qui jettent le trouble parmi vous et qui veulent renverser l'Évangile du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0626"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بشرناكم نحن او ملاك من السماء بغير ما بشرناكم فليكن اناثيما. كما سبقنا فقلنا اقول الآن ايضا ان كان احد يبشركم في غير ما قبلتم فليكن اناثيما.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1650" name="Group 2"/>
          <p:cNvGraphicFramePr>
            <a:graphicFrameLocks noGrp="1"/>
          </p:cNvGraphicFramePr>
          <p:nvPr/>
        </p:nvGraphicFramePr>
        <p:xfrm>
          <a:off x="34925" y="115888"/>
          <a:ext cx="9074150" cy="658774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أفاستعطف الآن الناس ام الله.ام اطلب ان ارضي الناس.فلو كنت بعد ارضي الناس لم اكن عبدا للمسيح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واعرّفكم ايها الاخوة الانجيل الذي بشرت به انه ليس بحسب انسان.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2674" name="Group 2"/>
          <p:cNvGraphicFramePr>
            <a:graphicFrameLocks noGrp="1"/>
          </p:cNvGraphicFramePr>
          <p:nvPr/>
        </p:nvGraphicFramePr>
        <p:xfrm>
          <a:off x="34925" y="115888"/>
          <a:ext cx="9074150" cy="673220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لم اقبله من عند انسان ولا علّمته بل باعلان يسوع المسيح. فانكم سمعتم بسيرتي قبلا في الديانة اليهودية اني كنت اضطهد كنيسة الله بافراط واتلفها.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3698" name="Group 2"/>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وكنت اتقدم في الديانة اليهودية على كثيرين من اترابي في جنسي اذ كنت اوفر غيرة في تقليدات آبائي.ولكن لما سرّ الله الذي افرزني من بطن امي ودعاني بنعمته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يعلن ابنه فيّ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 a jugé bon de révéler en moi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16 to reveal His Son in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722" name="Group 2"/>
          <p:cNvGraphicFramePr>
            <a:graphicFrameLocks noGrp="1"/>
          </p:cNvGraphicFramePr>
          <p:nvPr/>
        </p:nvGraphicFramePr>
        <p:xfrm>
          <a:off x="34925" y="115888"/>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لابشر به بين الامم للوقت لم استشر لحما ودما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صعدت الى اورشليم الى الرسل الذين قبلي بل انطلقت الى العربية ثم رجعت ايضا الى دمشق.</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je l'annonce parmi les païens, aussitôt, loin de recourir à aucun conseil humain,17 ou de monter à Jérusalem auprès de ceux qui étaient apôtres avant moi, je suis parti pour l'Arabie, puis je suis revenu à Damas.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 might preach Him among the Gentiles, I did not immediately confer with flesh and blood, 17 nor did I go up to Jerusalem to those who were apostles before me; but I went to Arabia, and returned again to Damascus.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5746" name="Group 2"/>
          <p:cNvGraphicFramePr>
            <a:graphicFrameLocks noGrp="1"/>
          </p:cNvGraphicFramePr>
          <p:nvPr/>
        </p:nvGraphicFramePr>
        <p:xfrm>
          <a:off x="34925" y="115888"/>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ثلاث سنين صعدت الى اورشليم لأتعرّف ببطرس فمكثت عنده خمسة عشر يوما. ولكنني لم ار غيره من الرسل الا يعقوب اخا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Ensuite, trois ans après, je suis monté à Jérusalem pour faire la connaissance de Céphas et je suis resté quinze jours auprès de lui, sans voir cependant aucun autre apôtre, mais seulement Jacques, le frère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67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77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17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6177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9855" name="Group 15"/>
          <p:cNvGraphicFramePr>
            <a:graphicFrameLocks noGrp="1"/>
          </p:cNvGraphicFramePr>
          <p:nvPr/>
        </p:nvGraphicFramePr>
        <p:xfrm>
          <a:off x="34925" y="44450"/>
          <a:ext cx="9074150" cy="673125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400" b="0" i="0" u="sng" strike="noStrike" cap="none" normalizeH="0" baseline="0">
                          <a:ln>
                            <a:noFill/>
                          </a:ln>
                          <a:solidFill>
                            <a:srgbClr val="FF9900"/>
                          </a:solidFill>
                          <a:effectLst/>
                          <a:latin typeface="Arial" charset="0"/>
                          <a:cs typeface="Arial" charset="0"/>
                        </a:rPr>
                        <a:t>الكاثوليكون من رسالة </a:t>
                      </a:r>
                      <a:r>
                        <a:rPr kumimoji="0" lang="ar-SA" sz="2400" b="0" i="0" u="sng" strike="noStrike" cap="none" normalizeH="0" baseline="0">
                          <a:ln>
                            <a:noFill/>
                          </a:ln>
                          <a:solidFill>
                            <a:srgbClr val="FF9900"/>
                          </a:solidFill>
                          <a:effectLst/>
                          <a:latin typeface="Arial" charset="0"/>
                          <a:cs typeface="Arial" charset="0"/>
                        </a:rPr>
                        <a:t>بطرس الرسول الثانية </a:t>
                      </a:r>
                      <a:r>
                        <a:rPr kumimoji="0" lang="ar-EG" sz="2400" b="0" i="0" u="sng" strike="noStrike" cap="none" normalizeH="0" baseline="0">
                          <a:ln>
                            <a:noFill/>
                          </a:ln>
                          <a:solidFill>
                            <a:srgbClr val="FF9900"/>
                          </a:solidFill>
                          <a:effectLst/>
                          <a:latin typeface="Arial" charset="0"/>
                          <a:cs typeface="Arial" charset="0"/>
                        </a:rPr>
                        <a:t>( 1 : 1</a:t>
                      </a:r>
                      <a:r>
                        <a:rPr kumimoji="0" lang="ar-SA" sz="2400" b="0" i="0" u="sng" strike="noStrike" cap="none" normalizeH="0" baseline="0">
                          <a:ln>
                            <a:noFill/>
                          </a:ln>
                          <a:solidFill>
                            <a:srgbClr val="FF9900"/>
                          </a:solidFill>
                          <a:effectLst/>
                          <a:latin typeface="Arial" charset="0"/>
                          <a:cs typeface="Arial" charset="0"/>
                        </a:rPr>
                        <a:t> ـ </a:t>
                      </a:r>
                      <a:r>
                        <a:rPr kumimoji="0" lang="ar-EG" sz="2400" b="0" i="0" u="sng" strike="noStrike" cap="none" normalizeH="0" baseline="0">
                          <a:ln>
                            <a:noFill/>
                          </a:ln>
                          <a:solidFill>
                            <a:srgbClr val="FF9900"/>
                          </a:solidFill>
                          <a:effectLst/>
                          <a:latin typeface="Arial" charset="0"/>
                          <a:cs typeface="Arial" charset="0"/>
                        </a:rPr>
                        <a:t>11 )</a:t>
                      </a:r>
                      <a:endParaRPr kumimoji="0" lang="en-US" sz="24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والرب يسوع المسيح يهدي السلام الى الاثني عشر سبطا الذين في الشتات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احسبوه كل فرح يا اخوتي حينما تقعون في تجارب متنوعة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عالمين ان امتحان ايمانكم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400" b="0" i="0" u="sng" strike="noStrike" cap="none" normalizeH="0" baseline="0">
                          <a:ln>
                            <a:noFill/>
                          </a:ln>
                          <a:solidFill>
                            <a:srgbClr val="FF9900"/>
                          </a:solidFill>
                          <a:effectLst/>
                          <a:latin typeface="Arial" charset="0"/>
                          <a:cs typeface="Arial" charset="0"/>
                        </a:rPr>
                        <a:t>Jacques 1 : 1 - 12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James 1:1-12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9856" name="Rectangle 16"/>
          <p:cNvSpPr>
            <a:spLocks noGrp="1" noChangeArrowheads="1"/>
          </p:cNvSpPr>
          <p:nvPr>
            <p:ph type="ctrTitle"/>
          </p:nvPr>
        </p:nvSpPr>
        <p:spPr/>
        <p:txBody>
          <a:bodyPr/>
          <a:lstStyle/>
          <a:p>
            <a:r>
              <a:rPr lang="en-US"/>
              <a:t>23c</a:t>
            </a:r>
          </a:p>
        </p:txBody>
      </p:sp>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0877" name="Group 13"/>
          <p:cNvGraphicFramePr>
            <a:graphicFrameLocks noGrp="1"/>
          </p:cNvGraphicFramePr>
          <p:nvPr/>
        </p:nvGraphicFramePr>
        <p:xfrm>
          <a:off x="34925" y="44450"/>
          <a:ext cx="9074150" cy="60165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الصبر فليكن له عمل تام لكي تكونوا تامّين وكاملين غير ناقصين في شيء. وانما ان كان احد تعوزه حكمة فليطلب من الله الذي يعطي الجميع بسخاء ولا يعيّر فسيعطى 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1903" name="Group 15"/>
          <p:cNvGraphicFramePr>
            <a:graphicFrameLocks noGrp="1"/>
          </p:cNvGraphicFramePr>
          <p:nvPr/>
        </p:nvGraphicFramePr>
        <p:xfrm>
          <a:off x="34925" y="44450"/>
          <a:ext cx="9074150"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ليطلب بايمان غير مرتاب البتة لان المرتاب يشبه موجا من البحر تخبطه الريح وتدفعه. فلا يظن ذلك الانسان انه ينال شيئا من عند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2926" name="Group 14"/>
          <p:cNvGraphicFramePr>
            <a:graphicFrameLocks noGrp="1"/>
          </p:cNvGraphicFramePr>
          <p:nvPr/>
        </p:nvGraphicFramePr>
        <p:xfrm>
          <a:off x="34925" y="44450"/>
          <a:ext cx="9074150" cy="540067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رجل ذو رايين هو متقلقل في جميع طرقه.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وليفتخر الاخ المتضع بارتفاعه.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donnera quoi que ce soit à un homme partagé, fluctuant dans toutes ses démarches.9 Que le frère de condition modeste tire fierté de son élévation,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is a double-minded man, unstable in all his ways. 9 Let the lowly brother glory in his exaltation,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3949" name="Group 13"/>
          <p:cNvGraphicFramePr>
            <a:graphicFrameLocks noGrp="1"/>
          </p:cNvGraphicFramePr>
          <p:nvPr/>
        </p:nvGraphicFramePr>
        <p:xfrm>
          <a:off x="34925" y="44450"/>
          <a:ext cx="9074150" cy="62710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الغني فباتضاعه لانه كزهر العشب يزول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 الشمس اشرقت بالحرّ فيبّست العشب فسقط زهره وفني جمال منظره.هكذا يذبل الغني ايضا في طرقه.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le riche, de son déclassement, parce qu'il passera comme la fleur des prés.11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4973" name="Group 13"/>
          <p:cNvGraphicFramePr>
            <a:graphicFrameLocks noGrp="1"/>
          </p:cNvGraphicFramePr>
          <p:nvPr/>
        </p:nvGraphicFramePr>
        <p:xfrm>
          <a:off x="34925" y="44450"/>
          <a:ext cx="9074150" cy="597693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59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701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6270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6270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6270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9070" name="Group 14"/>
          <p:cNvGraphicFramePr>
            <a:graphicFrameLocks noGrp="1"/>
          </p:cNvGraphicFramePr>
          <p:nvPr/>
        </p:nvGraphicFramePr>
        <p:xfrm>
          <a:off x="34925" y="44450"/>
          <a:ext cx="9074150" cy="64822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a:ln>
                            <a:noFill/>
                          </a:ln>
                          <a:solidFill>
                            <a:srgbClr val="FF9900"/>
                          </a:solidFill>
                          <a:effectLst/>
                          <a:latin typeface="Arial" charset="0"/>
                          <a:cs typeface="Arial" charset="0"/>
                        </a:rPr>
                        <a:t>15 : 13 - 21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سمعان قد اخبر كيف افتقد الله اولا الامم ليأخذ منهم شعبا على اسمه.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29071" name="Rectangle 15"/>
          <p:cNvSpPr>
            <a:spLocks noGrp="1" noChangeArrowheads="1"/>
          </p:cNvSpPr>
          <p:nvPr>
            <p:ph type="ctrTitle"/>
          </p:nvPr>
        </p:nvSpPr>
        <p:spPr/>
        <p:txBody>
          <a:bodyPr/>
          <a:lstStyle/>
          <a:p>
            <a:r>
              <a:rPr lang="en-US"/>
              <a:t>23a</a:t>
            </a:r>
          </a:p>
        </p:txBody>
      </p:sp>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0093" name="Group 13"/>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سارجع بعد هذا وابني ايضا خيمة داود الساقطة وابني ايضا ردمها واقيمها ثانية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1119" name="Group 15"/>
          <p:cNvGraphicFramePr>
            <a:graphicFrameLocks noGrp="1"/>
          </p:cNvGraphicFramePr>
          <p:nvPr/>
        </p:nvGraphicFramePr>
        <p:xfrm>
          <a:off x="34925" y="115888"/>
          <a:ext cx="9074150" cy="655142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الامم الذين دعي اسمي عليهم يقول الرب الصانع هذا كله.  معلومة عند الرب منذ الازل جميع اعماله. لذلك انا ارى ان لا يثقل على الراجعين الى الله من الامم.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nom.18 Voilà ce que dit le Seigneur, il réalise ainsi ses projets connus depuis toujours.19 Je suis donc d'avis de ne pas accumuler les obstacles devant ceux des païens qui se tournent vers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2141" name="Group 13"/>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31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417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6240" name="Group 16"/>
          <p:cNvGraphicFramePr>
            <a:graphicFrameLocks noGrp="1"/>
          </p:cNvGraphicFramePr>
          <p:nvPr/>
        </p:nvGraphicFramePr>
        <p:xfrm>
          <a:off x="34925" y="44450"/>
          <a:ext cx="9074150" cy="61976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اقام شهادة في يعقوب ووضع شريعة في اسرائيل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انا قد عرفت ان الرب عظيم وربنا فوق جميع الآلهة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78:5 &amp;135:5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a fixé une règle en Jacob, établi une loi en 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Oui, je le sais: le Seigneur est grand,notre Seigneur surpasse tous les dieux,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78:5 &amp; 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He established a testimony in Jacob, and appointed a law in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 know that the LORD is great, and our Lord is above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36241" name="Rectangle 17"/>
          <p:cNvSpPr>
            <a:spLocks noGrp="1" noChangeArrowheads="1"/>
          </p:cNvSpPr>
          <p:nvPr>
            <p:ph type="ctrTitle"/>
          </p:nvPr>
        </p:nvSpPr>
        <p:spPr/>
        <p:txBody>
          <a:bodyPr/>
          <a:lstStyle/>
          <a:p>
            <a:r>
              <a:rPr lang="en-US"/>
              <a:t>23pg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7261" name="Group 13"/>
          <p:cNvGraphicFramePr>
            <a:graphicFrameLocks noGrp="1"/>
          </p:cNvGraphicFramePr>
          <p:nvPr/>
        </p:nvGraphicFramePr>
        <p:xfrm>
          <a:off x="34925" y="44450"/>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600" b="0" i="0" u="sng" strike="noStrike" cap="none" normalizeH="0" baseline="0">
                          <a:ln>
                            <a:noFill/>
                          </a:ln>
                          <a:solidFill>
                            <a:srgbClr val="FF9933"/>
                          </a:solidFill>
                          <a:effectLst/>
                          <a:latin typeface="Arial" charset="0"/>
                          <a:cs typeface="Times New Roman" pitchFamily="18" charset="0"/>
                        </a:rPr>
                        <a:t>10 : 35 - 45</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وتقدم اليه يعقوب ويوحنا ابنا زبدي قائلين يا معلّم نريد ان تفعل لنا كل ما طلبنا. فقال لهما ماذا تريدان ان افعل لكما.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Jacques et Jean, les fils de Zébédée, s'approchent de Jésus et lui disent: "Maître, nous voudrions que tu fasses pour nous ce que nous allons te demander. 36 Il leur dit: "Que voulez-vous que je fasse pour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37262" name="Rectangle 14"/>
          <p:cNvSpPr>
            <a:spLocks noGrp="1" noChangeArrowheads="1"/>
          </p:cNvSpPr>
          <p:nvPr>
            <p:ph type="ctrTitle"/>
          </p:nvPr>
        </p:nvSpPr>
        <p:spPr/>
        <p:txBody>
          <a:bodyPr/>
          <a:lstStyle/>
          <a:p>
            <a:r>
              <a:rPr lang="en-US"/>
              <a:t>12g</a:t>
            </a:r>
          </a:p>
        </p:txBody>
      </p:sp>
    </p:spTree>
  </p:cSld>
  <p:clrMapOvr>
    <a:masterClrMapping/>
  </p:clrMapOvr>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8288" name="Group 16"/>
          <p:cNvGraphicFramePr>
            <a:graphicFrameLocks noGrp="1"/>
          </p:cNvGraphicFramePr>
          <p:nvPr/>
        </p:nvGraphicFramePr>
        <p:xfrm>
          <a:off x="34925" y="44450"/>
          <a:ext cx="9074150" cy="651630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اعطنا ان نجلس واحد عن يمينك والآخر عن يسارك في مجدك.فقال لهما يسوع لستما تعلمان ما تطلبان.أتستطيعان ان تشربا الكاس التي اشربها انا وان تصطبغا بالصبغة التي اصطبغ بها 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lui dirent: "Accorde-nous de siéger dans ta gloire l'un à ta droite et l'autre à ta gauche. 38 Jésus leur dit: "Vous ne savez pas ce que vous demandez. Pouvez-vous boire la coupe que je vais boire, ou être baptisés du baptême dont je vais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Can you drink the cup that I drink, and be baptized with the baptism that I am baptized with?''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9310" name="Group 14"/>
          <p:cNvGraphicFramePr>
            <a:graphicFrameLocks noGrp="1"/>
          </p:cNvGraphicFramePr>
          <p:nvPr/>
        </p:nvGraphicFramePr>
        <p:xfrm>
          <a:off x="34925" y="44450"/>
          <a:ext cx="9074150" cy="644328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نستطيع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لهما يسوع اما الكاس التي اشربها انا فتشربانها وبالصبغة التي اصطبغ بها انا تصطبغان.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الجلوس عن يميني وعن يساري فليس لي ان اعطيه الا للذين أعدّ لهم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Ils lui dirent: "Nous le pouvons."Jésus leur dit: "La coupe que je vais boire, vous la boirez, et du baptême dont je vais être baptisé,40 vous serez baptisés. Quant à siéger à ma droite ou à ma gauche, il ne m'appartient pas de l'accorder: ce sera donné à ceux pour qui cela est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0333" name="Group 13"/>
          <p:cNvGraphicFramePr>
            <a:graphicFrameLocks noGrp="1"/>
          </p:cNvGraphicFramePr>
          <p:nvPr/>
        </p:nvGraphicFramePr>
        <p:xfrm>
          <a:off x="34925" y="44450"/>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العشرة ابتدأوا يغتاظون من اجل يعقوب ويوحنا.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فدعاهم يسوع وقال لهم انتم تعلمون ان الذين يحسبون رؤساء الامم يسودونهم وان عظماءهم يتسلطون عليهم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1359" name="Group 15"/>
          <p:cNvGraphicFramePr>
            <a:graphicFrameLocks noGrp="1"/>
          </p:cNvGraphicFramePr>
          <p:nvPr/>
        </p:nvGraphicFramePr>
        <p:xfrm>
          <a:off x="34925" y="44450"/>
          <a:ext cx="9074150" cy="68470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يكون هكذا فيكم.بل من اراد ان يصير فيكم عظيما يكون لكم خادما.ومن اراد ان يصير فيكم اولا يكون للجميع عبدا.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ابن الانسان ايضا لم يأت ليخدم بل ليخدم وليبذل نفسه فدية عن كثيرين</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Au contraire, si quelqu'un veut être grand parmi vous, qu'il soit votre serviteur.44 Et si quelqu'un veut être le premier parmi vous, qu'il soit l'esclave de tous.45 Car le Fils de l'homme est venu non pour être servi, mais pour servir et donner sa vie en rançon pour la multitude. </a:t>
                      </a:r>
                    </a:p>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45 For even the Son of Man did not come to be served, but to serve, and to give His life a ransom for many.</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23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3406" name="Group 14"/>
          <p:cNvGraphicFramePr>
            <a:graphicFrameLocks noGrp="1"/>
          </p:cNvGraphicFramePr>
          <p:nvPr/>
        </p:nvGraphicFramePr>
        <p:xfrm>
          <a:off x="107950" y="260350"/>
          <a:ext cx="8856663" cy="6431280"/>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fourth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Hatour</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quatrième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Quinzième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4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6444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5453" name="Group 13"/>
          <p:cNvGraphicFramePr>
            <a:graphicFrameLocks noGrp="1"/>
          </p:cNvGraphicFramePr>
          <p:nvPr/>
        </p:nvGraphicFramePr>
        <p:xfrm>
          <a:off x="107950" y="44450"/>
          <a:ext cx="8928100" cy="6615432"/>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200" b="0" i="0" u="sng" strike="noStrike" cap="none" normalizeH="0" baseline="0">
                          <a:ln>
                            <a:noFill/>
                          </a:ln>
                          <a:solidFill>
                            <a:srgbClr val="FF9933"/>
                          </a:solidFill>
                          <a:effectLst/>
                          <a:latin typeface="Arial" charset="0"/>
                          <a:cs typeface="Times New Roman" pitchFamily="18" charset="0"/>
                        </a:rPr>
                        <a:t>68:35,3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 3  But let the righteous be glad; let them rejoice before God; yes, let them rejoice exceedingly.</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45454" name="Rectangle 14"/>
          <p:cNvSpPr>
            <a:spLocks noGrp="1" noChangeArrowheads="1"/>
          </p:cNvSpPr>
          <p:nvPr>
            <p:ph type="ctrTitle"/>
          </p:nvPr>
        </p:nvSpPr>
        <p:spPr/>
        <p:txBody>
          <a:bodyPr/>
          <a:lstStyle/>
          <a:p>
            <a:r>
              <a:rPr lang="en-US"/>
              <a:t>24pv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6480" name="Group 16"/>
          <p:cNvGraphicFramePr>
            <a:graphicFrameLocks noGrp="1"/>
          </p:cNvGraphicFramePr>
          <p:nvPr/>
        </p:nvGraphicFramePr>
        <p:xfrm>
          <a:off x="34925" y="-26988"/>
          <a:ext cx="9074150" cy="6840347"/>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10:16-2</a:t>
                      </a:r>
                      <a:r>
                        <a:rPr kumimoji="0" lang="ar-EG" sz="3600" b="0" i="0" u="sng" strike="noStrike" cap="none" normalizeH="0" baseline="0">
                          <a:ln>
                            <a:noFill/>
                          </a:ln>
                          <a:solidFill>
                            <a:srgbClr val="FF9933"/>
                          </a:solidFill>
                          <a:effectLst/>
                          <a:latin typeface="Arial" charset="0"/>
                          <a:cs typeface="Arial" charset="0"/>
                        </a:rPr>
                        <a:t>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46481" name="Rectangle 17"/>
          <p:cNvSpPr>
            <a:spLocks noGrp="1" noChangeArrowheads="1"/>
          </p:cNvSpPr>
          <p:nvPr>
            <p:ph type="ctrTitle"/>
          </p:nvPr>
        </p:nvSpPr>
        <p:spPr/>
        <p:txBody>
          <a:bodyPr/>
          <a:lstStyle/>
          <a:p>
            <a:r>
              <a:rPr lang="en-US"/>
              <a:t>24v</a:t>
            </a:r>
          </a:p>
        </p:txBody>
      </p:sp>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7490" name="Group 2"/>
          <p:cNvGraphicFramePr>
            <a:graphicFrameLocks noGrp="1"/>
          </p:cNvGraphicFramePr>
          <p:nvPr/>
        </p:nvGraphicFramePr>
        <p:xfrm>
          <a:off x="34925" y="115888"/>
          <a:ext cx="9074150" cy="6796405"/>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8514" name="Group 2"/>
          <p:cNvGraphicFramePr>
            <a:graphicFrameLocks noGrp="1"/>
          </p:cNvGraphicFramePr>
          <p:nvPr/>
        </p:nvGraphicFramePr>
        <p:xfrm>
          <a:off x="34925" y="44450"/>
          <a:ext cx="9145588" cy="644328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9538" name="Group 2"/>
          <p:cNvGraphicFramePr>
            <a:graphicFrameLocks noGrp="1"/>
          </p:cNvGraphicFramePr>
          <p:nvPr/>
        </p:nvGraphicFramePr>
        <p:xfrm>
          <a:off x="34925" y="44450"/>
          <a:ext cx="9145588" cy="602875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persévérera jusqu’à la fin sera sauvé. 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05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6505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1586" name="Group 2"/>
          <p:cNvGraphicFramePr>
            <a:graphicFrameLocks noGrp="1"/>
          </p:cNvGraphicFramePr>
          <p:nvPr/>
        </p:nvGraphicFramePr>
        <p:xfrm>
          <a:off x="107950" y="44450"/>
          <a:ext cx="9072563"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en-US" sz="3600" b="0" i="0" u="sng" strike="noStrike" cap="none" normalizeH="0" baseline="0">
                          <a:ln>
                            <a:noFill/>
                          </a:ln>
                          <a:solidFill>
                            <a:srgbClr val="FF9933"/>
                          </a:solidFill>
                          <a:effectLst/>
                          <a:latin typeface="Arial" charset="0"/>
                          <a:cs typeface="Arial" charset="0"/>
                        </a:rPr>
                        <a:t> 97:11-12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1597" name="Rectangle 13"/>
          <p:cNvSpPr>
            <a:spLocks noGrp="1" noChangeArrowheads="1"/>
          </p:cNvSpPr>
          <p:nvPr>
            <p:ph type="ctrTitle"/>
          </p:nvPr>
        </p:nvSpPr>
        <p:spPr/>
        <p:txBody>
          <a:bodyPr/>
          <a:lstStyle/>
          <a:p>
            <a:r>
              <a:rPr lang="en-US"/>
              <a:t>24pm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2621" name="Group 13"/>
          <p:cNvGraphicFramePr>
            <a:graphicFrameLocks noGrp="1"/>
          </p:cNvGraphicFramePr>
          <p:nvPr/>
        </p:nvGraphicFramePr>
        <p:xfrm>
          <a:off x="34925" y="-26988"/>
          <a:ext cx="9145588" cy="6581839"/>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الى نفوسكم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2622" name="Rectangle 14"/>
          <p:cNvSpPr>
            <a:spLocks noGrp="1" noChangeArrowheads="1"/>
          </p:cNvSpPr>
          <p:nvPr>
            <p:ph type="ctrTitle"/>
          </p:nvPr>
        </p:nvSpPr>
        <p:spPr/>
        <p:txBody>
          <a:bodyPr/>
          <a:lstStyle/>
          <a:p>
            <a:r>
              <a:rPr lang="en-US"/>
              <a:t>24m</a:t>
            </a:r>
          </a:p>
        </p:txBody>
      </p:sp>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3646" name="Group 14"/>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faut premièrement que la bonne nouvelle soit prêchée à toutes les nations. 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4658" name="Group 2"/>
          <p:cNvGraphicFramePr>
            <a:graphicFrameLocks noGrp="1"/>
          </p:cNvGraphicFramePr>
          <p:nvPr/>
        </p:nvGraphicFramePr>
        <p:xfrm>
          <a:off x="34925" y="115888"/>
          <a:ext cx="9001125" cy="645490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655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55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556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7741" name="Group 13"/>
          <p:cNvGraphicFramePr>
            <a:graphicFrameLocks noGrp="1"/>
          </p:cNvGraphicFramePr>
          <p:nvPr/>
        </p:nvGraphicFramePr>
        <p:xfrm>
          <a:off x="34925" y="44450"/>
          <a:ext cx="9001125" cy="6526467"/>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(5 : 8 - 21</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7742" name="Rectangle 14"/>
          <p:cNvSpPr>
            <a:spLocks noGrp="1" noChangeArrowheads="1"/>
          </p:cNvSpPr>
          <p:nvPr>
            <p:ph type="ctrTitle"/>
          </p:nvPr>
        </p:nvSpPr>
        <p:spPr/>
        <p:txBody>
          <a:bodyPr/>
          <a:lstStyle/>
          <a:p>
            <a:r>
              <a:rPr lang="en-US"/>
              <a:t>24p</a:t>
            </a:r>
          </a:p>
        </p:txBody>
      </p:sp>
    </p:spTree>
  </p:cSld>
  <p:clrMapOvr>
    <a:masterClrMapping/>
  </p:clrMapOvr>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8754" name="Group 2"/>
          <p:cNvGraphicFramePr>
            <a:graphicFrameLocks noGrp="1"/>
          </p:cNvGraphicFramePr>
          <p:nvPr/>
        </p:nvGraphicFramePr>
        <p:xfrm>
          <a:off x="34925" y="44450"/>
          <a:ext cx="9001125" cy="658558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9789" name="Group 13"/>
          <p:cNvGraphicFramePr>
            <a:graphicFrameLocks noGrp="1"/>
          </p:cNvGraphicFramePr>
          <p:nvPr/>
        </p:nvGraphicFramePr>
        <p:xfrm>
          <a:off x="34925" y="115888"/>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0813" name="Group 13"/>
          <p:cNvGraphicFramePr>
            <a:graphicFrameLocks noGrp="1"/>
          </p:cNvGraphicFramePr>
          <p:nvPr/>
        </p:nvGraphicFramePr>
        <p:xfrm>
          <a:off x="34925" y="115888"/>
          <a:ext cx="9074150" cy="629824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1837" name="Group 13"/>
          <p:cNvGraphicFramePr>
            <a:graphicFrameLocks noGrp="1"/>
          </p:cNvGraphicFramePr>
          <p:nvPr/>
        </p:nvGraphicFramePr>
        <p:xfrm>
          <a:off x="34925" y="115888"/>
          <a:ext cx="9074150" cy="658558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Dieu nous corrige pour notre véritable intérêt, afin de nous faire participer à sa sainteté. 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2861" name="Group 13"/>
          <p:cNvGraphicFramePr>
            <a:graphicFrameLocks noGrp="1"/>
          </p:cNvGraphicFramePr>
          <p:nvPr/>
        </p:nvGraphicFramePr>
        <p:xfrm>
          <a:off x="34925" y="44450"/>
          <a:ext cx="9145588" cy="679640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C’est pourquoi redressez les mains abattues et les genoux paralysés. 13 Que vos pieds suivent des pistes droites, afin que ce qui est boiteux ne dévie pas, mais plutôt soit guéri. 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38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48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648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6649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957" name="Group 13"/>
          <p:cNvGraphicFramePr>
            <a:graphicFrameLocks noGrp="1"/>
          </p:cNvGraphicFramePr>
          <p:nvPr/>
        </p:nvGraphicFramePr>
        <p:xfrm>
          <a:off x="34925" y="115888"/>
          <a:ext cx="9217025" cy="6305169"/>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4:12-19</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 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6958" name="Rectangle 14"/>
          <p:cNvSpPr>
            <a:spLocks noGrp="1" noChangeArrowheads="1"/>
          </p:cNvSpPr>
          <p:nvPr>
            <p:ph type="ctrTitle"/>
          </p:nvPr>
        </p:nvSpPr>
        <p:spPr/>
        <p:txBody>
          <a:bodyPr/>
          <a:lstStyle/>
          <a:p>
            <a:r>
              <a:rPr lang="en-US"/>
              <a:t>24c</a:t>
            </a:r>
          </a:p>
        </p:txBody>
      </p:sp>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7970" name="Group 2"/>
          <p:cNvGraphicFramePr>
            <a:graphicFrameLocks noGrp="1"/>
          </p:cNvGraphicFramePr>
          <p:nvPr/>
        </p:nvGraphicFramePr>
        <p:xfrm>
          <a:off x="34925" y="115888"/>
          <a:ext cx="9217025" cy="6376353"/>
        </p:xfrm>
        <a:graphic>
          <a:graphicData uri="http://schemas.openxmlformats.org/drawingml/2006/table">
            <a:tbl>
              <a:tblPr rtl="1"/>
              <a:tblGrid>
                <a:gridCol w="42481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 de la révélation de sa gloire. 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9006" name="Group 14"/>
          <p:cNvGraphicFramePr>
            <a:graphicFrameLocks noGrp="1"/>
          </p:cNvGraphicFramePr>
          <p:nvPr/>
        </p:nvGraphicFramePr>
        <p:xfrm>
          <a:off x="34925" y="115888"/>
          <a:ext cx="9074150" cy="57626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 كان كمسيحي فلا يخجل بل يمجد الله من هذا القبيل.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0030" name="Group 14"/>
          <p:cNvGraphicFramePr>
            <a:graphicFrameLocks noGrp="1"/>
          </p:cNvGraphicFramePr>
          <p:nvPr/>
        </p:nvGraphicFramePr>
        <p:xfrm>
          <a:off x="34925" y="-26988"/>
          <a:ext cx="9074150" cy="6512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1053" name="Group 13"/>
          <p:cNvGraphicFramePr>
            <a:graphicFrameLocks noGrp="1"/>
          </p:cNvGraphicFramePr>
          <p:nvPr/>
        </p:nvGraphicFramePr>
        <p:xfrm>
          <a:off x="34925" y="44450"/>
          <a:ext cx="92170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20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3090"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673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6730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6730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5138" name="Group 2"/>
          <p:cNvGraphicFramePr>
            <a:graphicFrameLocks noGrp="1"/>
          </p:cNvGraphicFramePr>
          <p:nvPr/>
        </p:nvGraphicFramePr>
        <p:xfrm>
          <a:off x="71438" y="115888"/>
          <a:ext cx="9072562" cy="6637338"/>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en-US" sz="2800" b="0" i="0" u="sng" strike="noStrike" cap="none" normalizeH="0" baseline="0">
                          <a:ln>
                            <a:noFill/>
                          </a:ln>
                          <a:solidFill>
                            <a:srgbClr val="FF9933"/>
                          </a:solidFill>
                          <a:effectLst/>
                          <a:latin typeface="Arial" charset="0"/>
                          <a:cs typeface="Arial" charset="0"/>
                        </a:rPr>
                        <a:t>7:44-60 &amp; 8:1 </a:t>
                      </a:r>
                      <a:r>
                        <a:rPr kumimoji="0" lang="ar-EG"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7:44-60 &amp; 8:1</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75149" name="Rectangle 13"/>
          <p:cNvSpPr>
            <a:spLocks noGrp="1" noChangeArrowheads="1"/>
          </p:cNvSpPr>
          <p:nvPr>
            <p:ph type="ctrTitle"/>
          </p:nvPr>
        </p:nvSpPr>
        <p:spPr/>
        <p:txBody>
          <a:bodyPr/>
          <a:lstStyle/>
          <a:p>
            <a:r>
              <a:rPr lang="en-US"/>
              <a:t>24a</a:t>
            </a:r>
          </a:p>
        </p:txBody>
      </p:sp>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162" name="Group 2"/>
          <p:cNvGraphicFramePr>
            <a:graphicFrameLocks noGrp="1"/>
          </p:cNvGraphicFramePr>
          <p:nvPr/>
        </p:nvGraphicFramePr>
        <p:xfrm>
          <a:off x="34925" y="44450"/>
          <a:ext cx="9145588" cy="652646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7186" name="Group 2"/>
          <p:cNvGraphicFramePr>
            <a:graphicFrameLocks noGrp="1"/>
          </p:cNvGraphicFramePr>
          <p:nvPr/>
        </p:nvGraphicFramePr>
        <p:xfrm>
          <a:off x="34925" y="44450"/>
          <a:ext cx="9145588" cy="643737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يقول النبي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8210" name="Group 2"/>
          <p:cNvGraphicFramePr>
            <a:graphicFrameLocks noGrp="1"/>
          </p:cNvGraphicFramePr>
          <p:nvPr/>
        </p:nvGraphicFramePr>
        <p:xfrm>
          <a:off x="34925" y="44450"/>
          <a:ext cx="9145588" cy="61537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51(Hommes) au cou raide, incirconcis de coeur et d’oreilles ! vous vous opposez toujours au Saint–Esprit, vous comme vos pères.52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9245" name="Group 13"/>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0272" name="Group 16"/>
          <p:cNvGraphicFramePr>
            <a:graphicFrameLocks noGrp="1"/>
          </p:cNvGraphicFramePr>
          <p:nvPr/>
        </p:nvGraphicFramePr>
        <p:xfrm>
          <a:off x="34925" y="44450"/>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1293" name="Group 13"/>
          <p:cNvGraphicFramePr>
            <a:graphicFrameLocks noGrp="1"/>
          </p:cNvGraphicFramePr>
          <p:nvPr/>
        </p:nvGraphicFramePr>
        <p:xfrm>
          <a:off x="34925" y="44450"/>
          <a:ext cx="9145588"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2317" name="Group 13"/>
          <p:cNvGraphicFramePr>
            <a:graphicFrameLocks noGrp="1"/>
          </p:cNvGraphicFramePr>
          <p:nvPr/>
        </p:nvGraphicFramePr>
        <p:xfrm>
          <a:off x="34925" y="44450"/>
          <a:ext cx="9145588" cy="659949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témoins avaient déposé leurs vêtements aux pieds d’un jeune homme appelé Saul. 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3341" name="Group 13"/>
          <p:cNvGraphicFramePr>
            <a:graphicFrameLocks noGrp="1"/>
          </p:cNvGraphicFramePr>
          <p:nvPr/>
        </p:nvGraphicFramePr>
        <p:xfrm>
          <a:off x="34925" y="44450"/>
          <a:ext cx="9145588" cy="6670929"/>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قال هذا رقد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43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537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7426" name="Group 2"/>
          <p:cNvGraphicFramePr>
            <a:graphicFrameLocks noGrp="1"/>
          </p:cNvGraphicFramePr>
          <p:nvPr/>
        </p:nvGraphicFramePr>
        <p:xfrm>
          <a:off x="107950" y="44450"/>
          <a:ext cx="9072563"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a:t>
                      </a:r>
                      <a:r>
                        <a:rPr kumimoji="0" lang="en-US" sz="3600" b="0" i="0" u="sng" strike="noStrike" cap="none" normalizeH="0" baseline="0">
                          <a:ln>
                            <a:noFill/>
                          </a:ln>
                          <a:solidFill>
                            <a:srgbClr val="FF9933"/>
                          </a:solidFill>
                          <a:effectLst/>
                          <a:latin typeface="Arial" charset="0"/>
                          <a:cs typeface="Arial"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87437" name="Rectangle 13"/>
          <p:cNvSpPr>
            <a:spLocks noGrp="1" noChangeArrowheads="1"/>
          </p:cNvSpPr>
          <p:nvPr>
            <p:ph type="ctrTitle"/>
          </p:nvPr>
        </p:nvSpPr>
        <p:spPr/>
        <p:txBody>
          <a:bodyPr/>
          <a:lstStyle/>
          <a:p>
            <a:r>
              <a:rPr lang="en-US"/>
              <a:t>24pg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8463" name="Group 15"/>
          <p:cNvGraphicFramePr>
            <a:graphicFrameLocks noGrp="1"/>
          </p:cNvGraphicFramePr>
          <p:nvPr/>
        </p:nvGraphicFramePr>
        <p:xfrm>
          <a:off x="34925" y="44450"/>
          <a:ext cx="9145588" cy="666902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(11:53-54 &amp; 12:1-12)</a:t>
                      </a:r>
                      <a:r>
                        <a:rPr kumimoji="0" lang="ar-EG" sz="44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88464" name="Rectangle 16"/>
          <p:cNvSpPr>
            <a:spLocks noGrp="1" noChangeArrowheads="1"/>
          </p:cNvSpPr>
          <p:nvPr>
            <p:ph type="ctrTitle"/>
          </p:nvPr>
        </p:nvSpPr>
        <p:spPr/>
        <p:txBody>
          <a:bodyPr/>
          <a:lstStyle/>
          <a:p>
            <a:r>
              <a:rPr lang="en-US"/>
              <a:t>24g</a:t>
            </a:r>
          </a:p>
        </p:txBody>
      </p:sp>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9488" name="Group 16"/>
          <p:cNvGraphicFramePr>
            <a:graphicFrameLocks noGrp="1"/>
          </p:cNvGraphicFramePr>
          <p:nvPr/>
        </p:nvGraphicFramePr>
        <p:xfrm>
          <a:off x="34925" y="44450"/>
          <a:ext cx="9145588" cy="566070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0498" name="Group 2"/>
          <p:cNvGraphicFramePr>
            <a:graphicFrameLocks noGrp="1"/>
          </p:cNvGraphicFramePr>
          <p:nvPr/>
        </p:nvGraphicFramePr>
        <p:xfrm>
          <a:off x="34925" y="-26988"/>
          <a:ext cx="9145588" cy="63398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1534" name="Group 14"/>
          <p:cNvGraphicFramePr>
            <a:graphicFrameLocks noGrp="1"/>
          </p:cNvGraphicFramePr>
          <p:nvPr/>
        </p:nvGraphicFramePr>
        <p:xfrm>
          <a:off x="34925" y="44450"/>
          <a:ext cx="9145588" cy="633984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2558" name="Group 14"/>
          <p:cNvGraphicFramePr>
            <a:graphicFrameLocks noGrp="1"/>
          </p:cNvGraphicFramePr>
          <p:nvPr/>
        </p:nvGraphicFramePr>
        <p:xfrm>
          <a:off x="34925" y="115888"/>
          <a:ext cx="9145588" cy="557174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3582" name="Group 14"/>
          <p:cNvGraphicFramePr>
            <a:graphicFrameLocks noGrp="1"/>
          </p:cNvGraphicFramePr>
          <p:nvPr/>
        </p:nvGraphicFramePr>
        <p:xfrm>
          <a:off x="34925" y="44450"/>
          <a:ext cx="9145588" cy="5457127"/>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me confessera devant les hommes, le Fils de l’homme le confessera aussi devant les anges de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4607" name="Group 15"/>
          <p:cNvGraphicFramePr>
            <a:graphicFrameLocks noGrp="1"/>
          </p:cNvGraphicFramePr>
          <p:nvPr/>
        </p:nvGraphicFramePr>
        <p:xfrm>
          <a:off x="34925" y="44450"/>
          <a:ext cx="9145588" cy="409162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5629" name="Group 13"/>
          <p:cNvGraphicFramePr>
            <a:graphicFrameLocks noGrp="1"/>
          </p:cNvGraphicFramePr>
          <p:nvPr/>
        </p:nvGraphicFramePr>
        <p:xfrm>
          <a:off x="34925" y="44450"/>
          <a:ext cx="9145588" cy="635203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7682" name="Group 18"/>
          <p:cNvGraphicFramePr>
            <a:graphicFrameLocks noGrp="1"/>
          </p:cNvGraphicFramePr>
          <p:nvPr/>
        </p:nvGraphicFramePr>
        <p:xfrm>
          <a:off x="323850" y="188913"/>
          <a:ext cx="8785225" cy="5821680"/>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59080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Abib</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( 25</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a:t>
                      </a:r>
                      <a:r>
                        <a:rPr kumimoji="0" lang="en-US"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الخامس والعشرون من هاتور</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jour du mois de </a:t>
                      </a:r>
                      <a:r>
                        <a:rPr kumimoji="0" lang="en-US" sz="4000" b="0" i="0" u="none" strike="noStrike" cap="none" normalizeH="0" baseline="0">
                          <a:ln>
                            <a:noFill/>
                          </a:ln>
                          <a:solidFill>
                            <a:srgbClr val="FF9900"/>
                          </a:solidFill>
                          <a:effectLst/>
                          <a:latin typeface="Arial" charset="0"/>
                          <a:cs typeface="Arial" charset="0"/>
                        </a:rPr>
                        <a:t>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cinquième de Hatour</a:t>
                      </a:r>
                      <a:r>
                        <a:rPr kumimoji="0" lang="en-US" sz="4000" b="0"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86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6986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9729" name="Group 17"/>
          <p:cNvGraphicFramePr>
            <a:graphicFrameLocks noGrp="1"/>
          </p:cNvGraphicFramePr>
          <p:nvPr/>
        </p:nvGraphicFramePr>
        <p:xfrm>
          <a:off x="34925" y="44450"/>
          <a:ext cx="9074150" cy="653681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18:34,39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99730" name="Rectangle 18"/>
          <p:cNvSpPr>
            <a:spLocks noGrp="1" noChangeArrowheads="1"/>
          </p:cNvSpPr>
          <p:nvPr>
            <p:ph type="ctrTitle"/>
          </p:nvPr>
        </p:nvSpPr>
        <p:spPr/>
        <p:txBody>
          <a:bodyPr/>
          <a:lstStyle/>
          <a:p>
            <a:r>
              <a:rPr lang="en-US"/>
              <a:t>25pv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0750" name="Group 14"/>
          <p:cNvGraphicFramePr>
            <a:graphicFrameLocks noGrp="1"/>
          </p:cNvGraphicFramePr>
          <p:nvPr/>
        </p:nvGraphicFramePr>
        <p:xfrm>
          <a:off x="-36513" y="-26988"/>
          <a:ext cx="9145588" cy="697992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1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( 8 : 5 – 13 )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يسوع كفرناحوم جاء اليه قائد مئة يطلب اليه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ويقول يا سيد غلامي مطروح في البيت مفلوجا متعذبا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له يسوع انا آتي واشفيه.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8 : 5 - 13</a:t>
                      </a:r>
                    </a:p>
                    <a:p>
                      <a:pPr marL="0" marR="0" lvl="0" indent="0" algn="l" defTabSz="914400" rtl="0" eaLnBrk="1" fontAlgn="base" latinLnBrk="0" hangingPunct="1">
                        <a:lnSpc>
                          <a:spcPct val="100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entrait dans Capharnaüm quand un centurion s'approcha de lui 6 et le supplia en ces termes: "Seigneur, mon serviteur est couché à la maison, atteint de paralysie et souffrant terriblement.7 Jésus lui dit: "Moi, j'irai le guérir?"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 7 And Jesus said to him, I will come and heal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00751" name="Rectangle 15"/>
          <p:cNvSpPr>
            <a:spLocks noGrp="1" noChangeArrowheads="1"/>
          </p:cNvSpPr>
          <p:nvPr>
            <p:ph type="ctrTitle"/>
          </p:nvPr>
        </p:nvSpPr>
        <p:spPr/>
        <p:txBody>
          <a:bodyPr/>
          <a:lstStyle/>
          <a:p>
            <a:r>
              <a:rPr lang="en-US"/>
              <a:t>25v</a:t>
            </a:r>
          </a:p>
        </p:txBody>
      </p:sp>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1762" name="Group 2"/>
          <p:cNvGraphicFramePr>
            <a:graphicFrameLocks noGrp="1"/>
          </p:cNvGraphicFramePr>
          <p:nvPr/>
        </p:nvGraphicFramePr>
        <p:xfrm>
          <a:off x="34925" y="44450"/>
          <a:ext cx="9074150" cy="580421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قائد المئة وقال يا سيد لست مستحقا ان تدخل تحت سقفي.لكن قل كلمة فقط فيبرأ غلامي. لاني انا ايضا انسان تحت سلطان.لي جند تحت يدي.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le centurion reprit: "Seigneur, je ne suis pas digne que tu entres sous mon toit: dis seulement un mot et mon serviteur sera guéri. 9 Ainsi moi, je suis soumis à une autorité avec des soldats sous mes ordres,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centurion answered and said, Lord, I am not worthy that You should come under my roof. But only speak a word, and my servant will be healed. 9 For I also am a man under authority, having soldiers under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2786" name="Group 2"/>
          <p:cNvGraphicFramePr>
            <a:graphicFrameLocks noGrp="1"/>
          </p:cNvGraphicFramePr>
          <p:nvPr/>
        </p:nvGraphicFramePr>
        <p:xfrm>
          <a:off x="34925" y="44450"/>
          <a:ext cx="9074150" cy="615886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لهذا اذهب فيذهب ولآخر ائت فياتي ولعبدي افعل هذا فيفعل. فلما سمع يسوع تعجب وقال للذين يتبعون.الحق اقول لكم لم اجد ولا في اسرائيل ايمانا بمقدار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vient, et à mon esclave: "Fais ceci" et il le fait. 10 En l'entendant, Jésus fut plein d'admiration et dit à ceux qui le suivaient: "En vérité, je vous le déclare, chez personne en Israël je n'ai trouvé une telle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and said to those who followed, Assuredly, I say to you, I have not found such great faith, not even in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3822" name="Group 14"/>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كثيرين سيأتون من المشارق والمغارب ويتكئون مع ابراهيم واسحق ويعقوب في ملكوت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je vous le dis, beaucoup viendront du levant et du couchant prendre place au festin avec Abraham, Isaac et Jacob dans le Royaume des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 say to you that many will come from east and west, and sit down with Abraham, Isaac, and Jacob in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4851" name="Group 19"/>
          <p:cNvGraphicFramePr>
            <a:graphicFrameLocks noGrp="1"/>
          </p:cNvGraphicFramePr>
          <p:nvPr/>
        </p:nvGraphicFramePr>
        <p:xfrm>
          <a:off x="34925" y="44450"/>
          <a:ext cx="9074150" cy="67056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بنو الملكوت فيطرحون الى الظلمة الخارجية.هناك يكون البكاء وصرير الاسنان. ثم قال يسوع لقائد المئة اذهب وكما آمنت ليكن لك.فبرأ غلامه في تلك الساعة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tandis que les héritiers du Royaume seront jetés dans les ténèbres du dehors: là seront les pleurs et les grincements de dents. 13 Et Jésus dit au centurion: "Rentre chez toi! Qu'il te soit fait comme tu as cru." Et le serviteur fut guéri à cette heure-là.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the sons of the kingdom will be cast out into outer darkness. There will be weeping and gnashing of teeth. 13 Then Jesus said to the centurion, Go your way; and as you have believed, so let it be done for you.'' And his servant was healed that same hour.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5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7058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6893" name="Group 13"/>
          <p:cNvGraphicFramePr>
            <a:graphicFrameLocks noGrp="1"/>
          </p:cNvGraphicFramePr>
          <p:nvPr/>
        </p:nvGraphicFramePr>
        <p:xfrm>
          <a:off x="107950" y="44450"/>
          <a:ext cx="9001125" cy="6729984"/>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 68:35,3</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06894" name="Rectangle 14"/>
          <p:cNvSpPr>
            <a:spLocks noGrp="1" noChangeArrowheads="1"/>
          </p:cNvSpPr>
          <p:nvPr>
            <p:ph type="ctrTitle"/>
          </p:nvPr>
        </p:nvSpPr>
        <p:spPr/>
        <p:txBody>
          <a:bodyPr/>
          <a:lstStyle/>
          <a:p>
            <a:r>
              <a:rPr lang="en-US"/>
              <a:t>25pm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7906" name="Group 2"/>
          <p:cNvGraphicFramePr>
            <a:graphicFrameLocks noGrp="1"/>
          </p:cNvGraphicFramePr>
          <p:nvPr/>
        </p:nvGraphicFramePr>
        <p:xfrm>
          <a:off x="34925" y="44450"/>
          <a:ext cx="9001125" cy="6667373"/>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4 – 12 )</a:t>
                      </a:r>
                    </a:p>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اريكم ممن تخافون.خافوا من الذي بعدما يقتل له سلطان ان يلقي في جهنم.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12:4-12</a:t>
                      </a:r>
                    </a:p>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 craignez celui qui, après avoir tué,  a le pouvoir de jeter dans la géhenne.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07918" name="Rectangle 14"/>
          <p:cNvSpPr>
            <a:spLocks noGrp="1" noChangeArrowheads="1"/>
          </p:cNvSpPr>
          <p:nvPr>
            <p:ph type="ctrTitle"/>
          </p:nvPr>
        </p:nvSpPr>
        <p:spPr/>
        <p:txBody>
          <a:bodyPr/>
          <a:lstStyle/>
          <a:p>
            <a:r>
              <a:rPr lang="en-US"/>
              <a:t>25m</a:t>
            </a:r>
          </a:p>
        </p:txBody>
      </p:sp>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8941" name="Group 13"/>
          <p:cNvGraphicFramePr>
            <a:graphicFrameLocks noGrp="1"/>
          </p:cNvGraphicFramePr>
          <p:nvPr/>
        </p:nvGraphicFramePr>
        <p:xfrm>
          <a:off x="34925" y="44450"/>
          <a:ext cx="9074150"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اقول لكم من هذا خافوا.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أليست خمسة عصافير تباع بفلسين.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منها ليس منسيا امام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je vous le déclare, c'est celui-là que vous devez craindre. 6 Est-ce que l'on ne vend pas cinq moineaux pour deux sous? Pourtant pas un d'entre eux n'est oublié de Dieu. 7 Bien plus, même vos cheveux sont tous comptés. Soyez sans crainte, vous valez mieux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yes, I say to you, fear Him! 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9954" name="Group 2"/>
          <p:cNvGraphicFramePr>
            <a:graphicFrameLocks noGrp="1"/>
          </p:cNvGraphicFramePr>
          <p:nvPr/>
        </p:nvGraphicFramePr>
        <p:xfrm>
          <a:off x="34925" y="44450"/>
          <a:ext cx="9074150" cy="624420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0989" name="Group 13"/>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2002" name="Group 2"/>
          <p:cNvGraphicFramePr>
            <a:graphicFrameLocks noGrp="1"/>
          </p:cNvGraphicFramePr>
          <p:nvPr/>
        </p:nvGraphicFramePr>
        <p:xfrm>
          <a:off x="107950" y="115888"/>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Lorsqu'on vous amènera devant les synagogues, les chefs et les autorités, ne vous inquiétez pas de savoir comment vous défendre et que dire.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30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7130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7130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7130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5086" name="Group 14"/>
          <p:cNvGraphicFramePr>
            <a:graphicFrameLocks noGrp="1"/>
          </p:cNvGraphicFramePr>
          <p:nvPr/>
        </p:nvGraphicFramePr>
        <p:xfrm>
          <a:off x="34925" y="115888"/>
          <a:ext cx="9074150"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( 10 :1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اطلب اليكم بوداعة المسيح وحلمه انا نفسي بولس الذي في الحضرة ذليل بينكم واما في الغيبة فمتجاسر عليكم.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Moi, Paul, en personne, je vous le demande par la douceur et la bonté du Christ, moi si humble quand je suis parmi vous face à face, mais si hardi envers vous quand je suis loin;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 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15087" name="Rectangle 15"/>
          <p:cNvSpPr>
            <a:spLocks noGrp="1" noChangeArrowheads="1"/>
          </p:cNvSpPr>
          <p:nvPr>
            <p:ph type="ctrTitle"/>
          </p:nvPr>
        </p:nvSpPr>
        <p:spPr/>
        <p:txBody>
          <a:bodyPr/>
          <a:lstStyle/>
          <a:p>
            <a:r>
              <a:rPr lang="en-US"/>
              <a:t>25p</a:t>
            </a:r>
          </a:p>
        </p:txBody>
      </p:sp>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6098" name="Group 2"/>
          <p:cNvGraphicFramePr>
            <a:graphicFrameLocks noGrp="1"/>
          </p:cNvGraphicFramePr>
          <p:nvPr/>
        </p:nvGraphicFramePr>
        <p:xfrm>
          <a:off x="34925" y="44450"/>
          <a:ext cx="9074150"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اطلب ان لا اتجاسر وانا حاضر بالثقة التي بها ارى اني ساجترئ على قوم يحسبوننا كاننا نسلك حسب الجسد. لاننا وان كنا نسلك في الجسد لسنا حسب الجسد نحارب.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 3 Tout homme que nous sommes, nous ne combattons pas de façon purement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7122"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اسلحة محاربتنا ليست جسدية بل قادرة بالله على هدم حصون.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هادمين ظنونا وكل علو يرتفع ضد معرفة الله ومستأسرين كل فكر الى طاعة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Non, les armes de notre combat ne sont pas d'origine humaine, mais leur puissance vient de Dieu pour la destruction des forteresses. 5 Nous détruisons les raisonnements prétentieux, et toute puissance hautaine qui se dresse contre la connaissance de Dieu.	Nous faisons captive toute pensée pour l'amener à obéir au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8158" name="Group 14"/>
          <p:cNvGraphicFramePr>
            <a:graphicFrameLocks noGrp="1"/>
          </p:cNvGraphicFramePr>
          <p:nvPr/>
        </p:nvGraphicFramePr>
        <p:xfrm>
          <a:off x="34925" y="44450"/>
          <a:ext cx="9074150" cy="65551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لان ننتقم على كل عصيان متى كملت طاعتكم اتنظرون الى ما هو حسب الحضرة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وثق احد بنفسه انه للمسيح فليحسب هذا ايضا من نفسه انه كما هو للمسيح كذلك نحن ايضا للمسيح.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 7 Regardez les choses en face. Si quelqu'un est persuadé d'appartenir au Christ, qu'il s'en rende compte une bonne fois: s'il est au Christ, nous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9181" name="Group 13"/>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وان افتخرت شيئا اكثر بسلطاننا الذي اعطانا اياه الرب لبنيانكم لا لهدمكم لا أخجل.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لئلا اظهر كاني اخيفكم بالرسائل. لانه يقول الرسائل ثقيلة وقوية واما حضور الجسد فضعيف والكلام حقير.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et non pour votre ruine, je n'en rougirai pas. 9 Je ne veux pas avoir l'air de vous effrayer par mes lettres, 10 car ses lettres, dit-on, ont du poids et de la force; mais, une fois présent, il est faible et sa parole est nulle.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and his speech contemptible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0194" name="Group 2"/>
          <p:cNvGraphicFramePr>
            <a:graphicFrameLocks noGrp="1"/>
          </p:cNvGraphicFramePr>
          <p:nvPr/>
        </p:nvGraphicFramePr>
        <p:xfrm>
          <a:off x="34925" y="44450"/>
          <a:ext cx="9074150" cy="63398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مثل هذا فليحسب هذا اننا كما نحن في الكلام بالرسائل ونحن غائبون هكذا نكون ايضا بالفعل ونحن حاضرون.لاننا لا نجترئ ان نعد انفسنا بين قوم من الذين يمدحون انفسهم ولا ان نقابل انفسنا 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Qu'il s'en rende bien compte, cet individu: tel nous sommes en parole, de loin, dans nos lettres, tel nous serons, présent, dans nos actes. 12 Car nous n'avons pas l'audace de nous égaler ou de nous comparer à certaines gens qui se recommandent eux-mêmes; en se prenant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such a person consider this, that what we are in word by letters when we are absent, such we will also be in deed when we are present. 12 For we dare not class ourselves or compare ourselves with those who commend themselves.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1218"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هم اذ يقيسون انفسهم على انفسهم ويقابلون انفسهم بانفسهم لا يفهمون. ولكن نحن لا نفتخر الى ما لا يقاس بل حسب قياس القانون الذي قسمه لنا الله قياسا للبلوغ اليكم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 a sphere which especially includes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2242" name="Group 2"/>
          <p:cNvGraphicFramePr>
            <a:graphicFrameLocks noGrp="1"/>
          </p:cNvGraphicFramePr>
          <p:nvPr/>
        </p:nvGraphicFramePr>
        <p:xfrm>
          <a:off x="34925" y="44450"/>
          <a:ext cx="9074150"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لا نمدد انفسنا كاننا لسنا نبلغ اليكم.اذ قد وصلنا اليكم ايضا في انجيل المسيح.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3277" name="Group 13"/>
          <p:cNvGraphicFramePr>
            <a:graphicFrameLocks noGrp="1"/>
          </p:cNvGraphicFramePr>
          <p:nvPr/>
        </p:nvGraphicFramePr>
        <p:xfrm>
          <a:off x="34925" y="44450"/>
          <a:ext cx="9074150" cy="57626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مفتخرين الى ما لا يقاس في اتعاب آخرين بل راجين اذا نما ايمانكم ان نتعظم بينكم حسب قانوننا بزيادة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Nous n'avons pas une fierté démesurée, fondée sur les travaux d'autrui; mais nous avons l'espoir, avec les progrès de votre foi, de grandir de plus en plus en vous selon notre règle,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not boasting of things beyond measure, that is, in other men's labors, but having hope, that as your faith is increased, we shall be greatly enlarged by you in our sphere,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4290" name="Group 2"/>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لنبشر الى ما وراءكم.لا لنفتخر بالامور المعدة في قانون غيرنا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افتخر فليفتخر بالرب. لانه ليس من مدح نفسه هو المزكى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portant l'Évangile au-delà de chez vous, sans tirer fierté de travaux tout faits sur le terrain des autres. 17 Que celui qui s'enorgueillit mette son orgueil dans le Seigneur. 18 Ce n'est pas celui qui se recommande lui-même qui a fait ses preuves, mais celui que le Seigneur recommande.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preach the gospel in the regions beyond you, and not to boast in another man's sphere of accomplishment. 17 But he who glories, let him glory in the Lord.'' 18 For not he who commends himself is approved, but whom the Lord commends.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53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63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726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7263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8386"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الاولى( 4 :1 –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النية.فان من تألم في الجسد كفّ عن الخطية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4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Aussi, puisque le Christ a souffert dans la chair, vous aussi armez-vous de la même conviction: celui qui a souffert dans la chair a rompu avec le péché, 2 pour vivre le temps qui lui reste à passer dans la chair non plus selon les convoitises des hommes, mais selon la volonté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1 Peter 4:1-11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28397" name="Rectangle 13"/>
          <p:cNvSpPr>
            <a:spLocks noGrp="1" noChangeArrowheads="1"/>
          </p:cNvSpPr>
          <p:nvPr>
            <p:ph type="ctrTitle"/>
          </p:nvPr>
        </p:nvSpPr>
        <p:spPr/>
        <p:txBody>
          <a:bodyPr/>
          <a:lstStyle/>
          <a:p>
            <a:r>
              <a:rPr lang="en-US"/>
              <a:t>25c</a:t>
            </a:r>
          </a:p>
        </p:txBody>
      </p:sp>
    </p:spTree>
  </p:cSld>
  <p:clrMapOvr>
    <a:masterClrMapping/>
  </p:clrMapOvr>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9410" name="Group 2"/>
          <p:cNvGraphicFramePr>
            <a:graphicFrameLocks noGrp="1"/>
          </p:cNvGraphicFramePr>
          <p:nvPr/>
        </p:nvGraphicFramePr>
        <p:xfrm>
          <a:off x="34925" y="44450"/>
          <a:ext cx="9074150" cy="551529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زمان الحياة الذي مضى يكفينا لنكون قد عملنا ارادة الامم سالكين في الدعارة والشهوات وادمان الخمر والبطر والمنادمات وعبادة الاوثان المحرمة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bien assez, en effet, d'avoir accompli dans le passé la volonté des païens, en vivant dans la débauche, les convoitises, l'ivrognerie, les orgies, les beuveries et les idolâtries infâmes.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 when we walked in lewdness, lusts, drunkenness, revelries, drinking parties, and abominable idolatries.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0434" name="Group 2"/>
          <p:cNvGraphicFramePr>
            <a:graphicFrameLocks noGrp="1"/>
          </p:cNvGraphicFramePr>
          <p:nvPr/>
        </p:nvGraphicFramePr>
        <p:xfrm>
          <a:off x="34925" y="44450"/>
          <a:ext cx="9074150" cy="57610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سوف يعطون حسابا للذي هو على استعداد ان يدين الاحياء والاموات.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1458" name="Group 2"/>
          <p:cNvGraphicFramePr>
            <a:graphicFrameLocks noGrp="1"/>
          </p:cNvGraphicFramePr>
          <p:nvPr/>
        </p:nvGraphicFramePr>
        <p:xfrm>
          <a:off x="34925" y="44450"/>
          <a:ext cx="9074150" cy="59131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6</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pour cela, en effet, que même aux morts la bonne nouvelle a été annoncée, afin que, jugés selon les hommes dans la chair, ils vivent selon Dieu par l'Esprit. 7 La fin de toutes choses est proche ; soyez donc sensés et sobres en vue de la prière.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2482" name="Group 2"/>
          <p:cNvGraphicFramePr>
            <a:graphicFrameLocks noGrp="1"/>
          </p:cNvGraphicFramePr>
          <p:nvPr/>
        </p:nvGraphicFramePr>
        <p:xfrm>
          <a:off x="34925" y="44450"/>
          <a:ext cx="9074150" cy="68275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ليكن كل واحد بحسب ما اخذ موهبة يخدم بها بعضكم بعضا كوكلاء صالحين على نعمة الله المتنوعة.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Avant tout, ayez les uns pour les autres un amour constant, car l’amour couvre une multitude de péchés.9  Exercez l’hospitalité les uns envers les autres, sans murmurer.10 Puisque chacun a reçu un don mettez–le au service des autres en bons intendants de la grâce si diverse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3520" name="Group 16"/>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 لكي يتمجد الله في كل شيء بيسوع المسيح الذي له المجد والسلطان الى ابد الآبدين.آمين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45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5554"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735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7355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7355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613" name="Group 13"/>
          <p:cNvGraphicFramePr>
            <a:graphicFrameLocks noGrp="1"/>
          </p:cNvGraphicFramePr>
          <p:nvPr/>
        </p:nvGraphicFramePr>
        <p:xfrm>
          <a:off x="34925" y="44450"/>
          <a:ext cx="9074150" cy="6949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en-US" sz="2600" b="0" i="0" u="sng" strike="noStrike" cap="none" normalizeH="0" baseline="0">
                          <a:ln>
                            <a:noFill/>
                          </a:ln>
                          <a:solidFill>
                            <a:srgbClr val="FF9900"/>
                          </a:solidFill>
                          <a:effectLst/>
                          <a:latin typeface="Arial" charset="0"/>
                          <a:cs typeface="Arial" charset="0"/>
                        </a:rPr>
                        <a:t>12:25 &amp; 13:1-12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اورشليم بعد ما كمّلا الخدمة واخذا معهما يوحنا الملقب مرقس</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في انطاكية في الكنيسة هناك انبياء ومعلمون برنابا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12:25 &amp; 13:1-12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	1 Il y avait à Antioche, dans l'Église du lieu, des prophètes et des hommes chargés de l'enseignement: Barnabas,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12:25 &amp; 13:1-12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1 Now in the church that was at Antioch there were certain prophets and teachers: Barnabas,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7614" name="Rectangle 14"/>
          <p:cNvSpPr>
            <a:spLocks noGrp="1" noChangeArrowheads="1"/>
          </p:cNvSpPr>
          <p:nvPr>
            <p:ph type="ctrTitle"/>
          </p:nvPr>
        </p:nvSpPr>
        <p:spPr/>
        <p:txBody>
          <a:bodyPr/>
          <a:lstStyle/>
          <a:p>
            <a:r>
              <a:rPr lang="en-US"/>
              <a:t>25a</a:t>
            </a:r>
          </a:p>
        </p:txBody>
      </p:sp>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8637" name="Group 13"/>
          <p:cNvGraphicFramePr>
            <a:graphicFrameLocks noGrp="1"/>
          </p:cNvGraphicFramePr>
          <p:nvPr/>
        </p:nvGraphicFramePr>
        <p:xfrm>
          <a:off x="34925" y="44450"/>
          <a:ext cx="9074150"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وسمعان الذي يدعى نيجر ولوكيوس القيرواني ومناين الذي تربى مع هيرودس رئيس الربع وشاول. وبينما هم يخدمون الرب ويصومون قال الروح القدس افرزوا لي برنابا وشاول للعمل الذي دعوتهما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Syméon appelé Niger et Lucius de Cyrène, Manaen compagnon d'enfance d'Hérode le tétrarque, et Saul. 2 Un jour qu'ils célébraient le culte du Seigneur et jeûnaient, l'Esprit Saint dit: "Réservez-moi donc Barnabas et Saul pour l'oeuvre à laquelle je les destine."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Simeon who was called Niger, Lucius of Cyrene, Manaen who had been brought up with Herod the tetrarch, and Saul. 2 As they ministered to the Lord and fasted, the Holy Spirit said, Now separate to Me Barnabas and Saul for the work to which I have called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9661" name="Group 13"/>
          <p:cNvGraphicFramePr>
            <a:graphicFrameLocks noGrp="1"/>
          </p:cNvGraphicFramePr>
          <p:nvPr/>
        </p:nvGraphicFramePr>
        <p:xfrm>
          <a:off x="34925" y="44450"/>
          <a:ext cx="9074150"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فصاموا حينئذ وصلّوا ووضعوا عليهما الايادي ثم اطلقوهما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فهذان اذ ارسلا من الروح القدس انحدرا الى سلوكية ومن هناك سافرا في البحر الى قبرس.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صارا في سلاميس ناديا بكلمة الله في مجامع اليهود</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après avoir jeûné et prié, et leur avoir imposé les mains, ils leur donnèrent congé. 4 Se trouvant ainsi envoyés en mission par le Saint Esprit, Barnabas et Saul descendirent à Séleucie, d'où ils firent voile vers Chypre.5 Arrivés à Salamine, ils annonçaient la parole de Dieu dans les synagogues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having fasted and prayed, and laid hands on them, they sent them away. 4 So, being sent out by the Holy Spirit, they went down to Seleucia, and from there they sailed to Cyprus. 5 And when they arrived in Salamis, they preached the word of God in the synagogues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0688" name="Group 16"/>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معهما يوحنا خادما. ولما اجتازا الجزيرة الى بافوس وجدا رجلا ساحرا نبيا كذابا يهوديا اسمه باريشوع. كان مع الوالي سرجيوس بولس وهو رجل فهيم.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avait également Jean, leur auxiliaire. 6 Après avoir traversé toute l'île jusqu'à Paphos, ils rencontrèrent là un magicien, soi-disant prophète: c'était un Juif, du non de Bar-Jésus, 7 qui appartenait à l'entourage du proconsul Sergius Paulus, un homme intelligent.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also had John as their assistant. 6 Now when they had gone through the island to Paphos, they found a certain sorcerer, a false prophet, a Jew whose name was Bar-Jesus, 7 who was with the proconsul, Sergius Paulus, an intelligent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1698"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دعا برنابا وشاول والتمس ان يسمع كلمة الله. فقاومهما عليم الساحر.لان هكذا يترجم 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طالبا ان يفسد الوالي عن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واما شاول الذي هو بولس ايضا فامتلأ من الروح القدس وشخص اليه.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invita Barnabas et Saul et manifesta le désir d'entendre la parole de Dieu. 8 Mais Elymas, le magicien - car c'est ainsi que se traduit son nom - s'opposait à eux et cherchait à détourner de la foi le proconsul. 9 Alors Saul, ou plutôt Paul, rempli d'Esprit Saint, fixa son regard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man called for Barnabas and Saul and sought to hear the word of God. 8 But Elymas the sorcerer (for so his name is translated) withstood them, seeking to turn the proconsul away from the faith. 9 Then Saul, who also is called Paul, filled with the Holy Spirit, looked intently at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2736" name="Group 16"/>
          <p:cNvGraphicFramePr>
            <a:graphicFrameLocks noGrp="1"/>
          </p:cNvGraphicFramePr>
          <p:nvPr/>
        </p:nvGraphicFramePr>
        <p:xfrm>
          <a:off x="34925" y="44450"/>
          <a:ext cx="9074150" cy="629824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ايها الممتلئ كل غش وكل خبث يا ابن ابليس يا عدو كل بر ألا‏ تزال تفسد سبل الله المستقيمة. فالآن هوذا يد الرب عليك فتكون اعمى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 Voici, du reste, que la main du Seigneur est sur toi: tu vas être aveugle,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3762" name="Group 18"/>
          <p:cNvGraphicFramePr>
            <a:graphicFrameLocks noGrp="1"/>
          </p:cNvGraphicFramePr>
          <p:nvPr/>
        </p:nvGraphicFramePr>
        <p:xfrm>
          <a:off x="34925" y="44450"/>
          <a:ext cx="9074150" cy="642518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تبصر الشمس الى حين.ففي الحال سقط عليه ضباب وظلمة فجعل يدور ملتمسا من يقوده بيده. فالوالي حينئذ لما رأى ما جرى آمن مندهشا من تعليم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jusqu'à nouvel ordre,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ne verras même plus le soleil." A l'instant même, l'obscurité et les ténèbres l'envahirent, et il tournait en rond à la recherche d'un guide. 12 Quand il eut vu ce qui se passait, le proconsul devint croyant; car la doctrine du Seigneur l'avait vivement impressionné.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seeing the sun for a time.'' And immediately a dark mist fell on him, and he went around seeking someone to lead him by the hand. 12 Then the proconsul believed, when he saw what had been done, being astonished at the teaching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47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579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68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7842" name="Group 2"/>
          <p:cNvGraphicFramePr>
            <a:graphicFrameLocks noGrp="1"/>
          </p:cNvGraphicFramePr>
          <p:nvPr/>
        </p:nvGraphicFramePr>
        <p:xfrm>
          <a:off x="34925" y="44450"/>
          <a:ext cx="9074150" cy="60499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 :3 -4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وبجلالك اقتحم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اركب.من اجل الحق والدعة والبر فتريك يمينك مخاوف.</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45:3-4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O brave, ceins ton épée au côté, ta splendeur et ton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3 Gird Your sword upon Your thigh, O Mighty One, with Your glory and Your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4 And in Your majesty ride prosperously.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47853" name="Rectangle 13"/>
          <p:cNvSpPr>
            <a:spLocks noGrp="1" noChangeArrowheads="1"/>
          </p:cNvSpPr>
          <p:nvPr>
            <p:ph type="ctrTitle"/>
          </p:nvPr>
        </p:nvSpPr>
        <p:spPr/>
        <p:txBody>
          <a:bodyPr/>
          <a:lstStyle/>
          <a:p>
            <a:r>
              <a:rPr lang="en-US"/>
              <a:t>25pg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8882" name="Group 18"/>
          <p:cNvGraphicFramePr>
            <a:graphicFrameLocks noGrp="1"/>
          </p:cNvGraphicFramePr>
          <p:nvPr/>
        </p:nvGraphicFramePr>
        <p:xfrm>
          <a:off x="34925" y="44450"/>
          <a:ext cx="9074150" cy="672141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12 : 9 - 23</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انصرف من هناك وجاء الى مجمعهم. واذا انسان يده يابسة.فسألوه قائلين هل يحل الابراء في السبوت.لكي يشتكوا عليه.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Mathieu 12 : 9 -</a:t>
                      </a:r>
                      <a:r>
                        <a:rPr kumimoji="0" lang="en-US" sz="28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De là, il se dirigea vers leur synagogue et y entra. 10 Or se trouvait là un homme qui avait une main paralysée; ils lui posèrent cette question: "Est-il permis de faire une guérison le jour du sabbat?" C'était pour l'accuser.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12:9-23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departed from there, He went into their synagogue. 10 And behold, there was a man who had a withered hand. And they asked Him, saying, Is it lawful to heal on the Sabbath?''--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48883" name="Rectangle 19"/>
          <p:cNvSpPr>
            <a:spLocks noGrp="1" noChangeArrowheads="1"/>
          </p:cNvSpPr>
          <p:nvPr>
            <p:ph type="ctrTitle"/>
          </p:nvPr>
        </p:nvSpPr>
        <p:spPr/>
        <p:txBody>
          <a:bodyPr/>
          <a:lstStyle/>
          <a:p>
            <a:r>
              <a:rPr lang="en-US"/>
              <a:t>25g</a:t>
            </a:r>
          </a:p>
        </p:txBody>
      </p:sp>
    </p:spTree>
  </p:cSld>
  <p:clrMapOvr>
    <a:masterClrMapping/>
  </p:clrMapOvr>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9904" name="Group 16"/>
          <p:cNvGraphicFramePr>
            <a:graphicFrameLocks noGrp="1"/>
          </p:cNvGraphicFramePr>
          <p:nvPr/>
        </p:nvGraphicFramePr>
        <p:xfrm>
          <a:off x="34925" y="115888"/>
          <a:ext cx="9074150" cy="642518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اي انسان منكم يكون له خروف واحد فان سقط هذا في السبت في حفرة أفما يمسكه ويقيمه. فالانسان كم هو افضل من الخروف.اذا يحل فعل الخير في السبوت.</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Mais il leur dit: "Qui d'entre vous, s'il n'a qu'une brebis et qu'elle tombe dans un trou le jour du sabbat, n'ira la prendre et l'en retirer? 12  Or, combien l'homme l'emporte sur la brebis! Il est donc permis de faire le bien le jour du sabbat."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to them, What man is there among you who has one sheep, and if it falls into a pit on the Sabbath, will not lay hold of it and lift it out? 12 Of how much more value then is a man than a sheep? Therefore it is lawful to do good on the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0929" name="Group 17"/>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للانسان مدّ يدك.فمدها.فعادت صحيحة كالاخرى فلما خرج الفريسيون تشاوروا عليه لكي يهلكوه. فعلم يسوع وانصرف من هناك.وتبعته جموع كثيرة فشفاهم جميعا.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dit à cet homme: Etends la main." Il l'étendit et elle fut remise en état, aussi saine que l'autre. Une fois sortis, les Pharisiens tinrent conseil contre lui, sur les moyens de le faire périr.15 L'ayant appris, Jésus se retira de là. Beaucoup le suivirent; il les guérit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said to the man, Stretch out your hand.'' And he stretched it out, and it was restored as whole as the other. 14 Then the Pharisees went out and plotted against Him, how they might destroy Him. 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1957" name="Group 21"/>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 لكي يتم ما قيل باشعياء النبي القائل. هوذا فتاي الذي اخترته حبيبي الذي سرّت به نفسي.اضع روحي عليه فيخبر الامم بالحق.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connaître,17 afin que soit accompli ce qu'a dit le prophète Esaie:18 Voici mon serviteur que j'ai élu, mon Bien-aimé qu'il m'a plu de choisir, je mettrai mon Esprit sur lui, et il annoncera le droit aux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I will put My Spirit upon Him, and He will declare justice to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2980" name="Group 20"/>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 قصبة مرضوضة لا يقصف.وفتيلة مدخنة لا يطفئ.حتى يخرج الحق الى النصرة. وعلى اسمه يكون رجاء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ne cherchera pas de querelles, il ne poussera pas de cris, on n'entendra pas sa voix sur les places. 20 Il ne brisera pas le roseau froissé, il n'éteindra pas la mèche qui fume encore, jusqu'à ce qu'il ait conduit le droit à la victoire. 21 En son nom les nations mettront leur 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will not quarrel nor cry out, nor will anyone hear His voice in the streets. 20 A bruised reed He will not break, and smoking flax He will not quench, till He sends forth justice to victory; 21 And in His name Gentiles will trust.''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4003" name="Group 19"/>
          <p:cNvGraphicFramePr>
            <a:graphicFrameLocks noGrp="1"/>
          </p:cNvGraphicFramePr>
          <p:nvPr/>
        </p:nvGraphicFramePr>
        <p:xfrm>
          <a:off x="107950" y="44450"/>
          <a:ext cx="9001125" cy="6437376"/>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Alors on lui amena un possédé aveugle et muet; il le guérit, en sorte que le muet parlait et voyait. Bouleversées, toutes les foules disaient: "Celui-ci n'est-il pas le Fils de David?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50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6045" name="Group 13"/>
          <p:cNvGraphicFramePr>
            <a:graphicFrameLocks noGrp="1"/>
          </p:cNvGraphicFramePr>
          <p:nvPr/>
        </p:nvGraphicFramePr>
        <p:xfrm>
          <a:off x="539750" y="476250"/>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ابيب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sixième  jour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70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7570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093" name="Group 13"/>
          <p:cNvGraphicFramePr>
            <a:graphicFrameLocks noGrp="1"/>
          </p:cNvGraphicFramePr>
          <p:nvPr/>
        </p:nvGraphicFramePr>
        <p:xfrm>
          <a:off x="107950" y="115888"/>
          <a:ext cx="8928100"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8094" name="Rectangle 14"/>
          <p:cNvSpPr>
            <a:spLocks noGrp="1" noChangeArrowheads="1"/>
          </p:cNvSpPr>
          <p:nvPr>
            <p:ph type="ctrTitle"/>
          </p:nvPr>
        </p:nvSpPr>
        <p:spPr/>
        <p:txBody>
          <a:bodyPr/>
          <a:lstStyle/>
          <a:p>
            <a:r>
              <a:rPr lang="en-US"/>
              <a:t>26pv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9119" name="Group 15"/>
          <p:cNvGraphicFramePr>
            <a:graphicFrameLocks noGrp="1"/>
          </p:cNvGraphicFramePr>
          <p:nvPr/>
        </p:nvGraphicFramePr>
        <p:xfrm>
          <a:off x="107950" y="44450"/>
          <a:ext cx="9001125" cy="671353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9120" name="Rectangle 16"/>
          <p:cNvSpPr>
            <a:spLocks noGrp="1" noChangeArrowheads="1"/>
          </p:cNvSpPr>
          <p:nvPr>
            <p:ph type="ctrTitle"/>
          </p:nvPr>
        </p:nvSpPr>
        <p:spPr/>
        <p:txBody>
          <a:bodyPr/>
          <a:lstStyle/>
          <a:p>
            <a:r>
              <a:rPr lang="en-US"/>
              <a:t>26v</a:t>
            </a:r>
          </a:p>
        </p:txBody>
      </p:sp>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0142" name="Group 14"/>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1167" name="Group 15"/>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2191" name="Group 15"/>
          <p:cNvGraphicFramePr>
            <a:graphicFrameLocks noGrp="1"/>
          </p:cNvGraphicFramePr>
          <p:nvPr/>
        </p:nvGraphicFramePr>
        <p:xfrm>
          <a:off x="34925" y="0"/>
          <a:ext cx="9074150" cy="587851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3202" name="Group 2"/>
          <p:cNvGraphicFramePr>
            <a:graphicFrameLocks noGrp="1"/>
          </p:cNvGraphicFramePr>
          <p:nvPr/>
        </p:nvGraphicFramePr>
        <p:xfrm>
          <a:off x="34925" y="0"/>
          <a:ext cx="9074150" cy="587851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4226"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5261" name="Group 13"/>
          <p:cNvGraphicFramePr>
            <a:graphicFrameLocks noGrp="1"/>
          </p:cNvGraphicFramePr>
          <p:nvPr/>
        </p:nvGraphicFramePr>
        <p:xfrm>
          <a:off x="34925" y="0"/>
          <a:ext cx="9074150" cy="655859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6286" name="Group 14"/>
          <p:cNvGraphicFramePr>
            <a:graphicFrameLocks noGrp="1"/>
          </p:cNvGraphicFramePr>
          <p:nvPr/>
        </p:nvGraphicFramePr>
        <p:xfrm>
          <a:off x="34925" y="0"/>
          <a:ext cx="9074150" cy="641413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7313" name="Group 17"/>
          <p:cNvGraphicFramePr>
            <a:graphicFrameLocks noGrp="1"/>
          </p:cNvGraphicFramePr>
          <p:nvPr/>
        </p:nvGraphicFramePr>
        <p:xfrm>
          <a:off x="34925" y="44450"/>
          <a:ext cx="9145588" cy="675716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1800" b="1" i="0" u="none" strike="noStrike" cap="none" normalizeH="0" baseline="0">
                          <a:ln>
                            <a:noFill/>
                          </a:ln>
                          <a:solidFill>
                            <a:srgbClr val="FF9900"/>
                          </a:solidFill>
                          <a:effectLst/>
                          <a:latin typeface="Arial" charset="0"/>
                          <a:cs typeface="Arial" charset="0"/>
                        </a:rPr>
                        <a:t>(Gloire à Dieu éternellement.)</a:t>
                      </a:r>
                      <a:endParaRPr kumimoji="0" lang="en-US" sz="1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1800" b="1" i="0" u="none" strike="noStrike" cap="none" normalizeH="0" baseline="0">
                          <a:ln>
                            <a:noFill/>
                          </a:ln>
                          <a:solidFill>
                            <a:srgbClr val="FF9900"/>
                          </a:solidFill>
                          <a:effectLst/>
                          <a:latin typeface="Arial" charset="0"/>
                          <a:cs typeface="Arial" charset="0"/>
                        </a:rPr>
                        <a:t>(Glory be to God forever.)</a:t>
                      </a:r>
                      <a:endParaRPr kumimoji="0" lang="en-CA" sz="1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7683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9346" name="Group 2"/>
          <p:cNvGraphicFramePr>
            <a:graphicFrameLocks noGrp="1"/>
          </p:cNvGraphicFramePr>
          <p:nvPr/>
        </p:nvGraphicFramePr>
        <p:xfrm>
          <a:off x="107950" y="44450"/>
          <a:ext cx="9072563" cy="6961632"/>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105 : 26, 27, 45</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69357" name="Rectangle 13"/>
          <p:cNvSpPr>
            <a:spLocks noGrp="1" noChangeArrowheads="1"/>
          </p:cNvSpPr>
          <p:nvPr>
            <p:ph type="ctrTitle"/>
          </p:nvPr>
        </p:nvSpPr>
        <p:spPr/>
        <p:txBody>
          <a:bodyPr/>
          <a:lstStyle/>
          <a:p>
            <a:r>
              <a:rPr lang="en-US"/>
              <a:t>26pm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0384" name="Group 16"/>
          <p:cNvGraphicFramePr>
            <a:graphicFrameLocks noGrp="1"/>
          </p:cNvGraphicFramePr>
          <p:nvPr/>
        </p:nvGraphicFramePr>
        <p:xfrm>
          <a:off x="107950" y="44450"/>
          <a:ext cx="9072563" cy="696893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70385" name="Rectangle 17"/>
          <p:cNvSpPr>
            <a:spLocks noGrp="1" noChangeArrowheads="1"/>
          </p:cNvSpPr>
          <p:nvPr>
            <p:ph type="ctrTitle"/>
          </p:nvPr>
        </p:nvSpPr>
        <p:spPr/>
        <p:txBody>
          <a:bodyPr/>
          <a:lstStyle/>
          <a:p>
            <a:r>
              <a:rPr lang="en-US"/>
              <a:t>26m</a:t>
            </a:r>
          </a:p>
        </p:txBody>
      </p:sp>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1406" name="Group 14"/>
          <p:cNvGraphicFramePr>
            <a:graphicFrameLocks noGrp="1"/>
          </p:cNvGraphicFramePr>
          <p:nvPr/>
        </p:nvGraphicFramePr>
        <p:xfrm>
          <a:off x="107950" y="44450"/>
          <a:ext cx="9001125" cy="62626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2437" name="Group 21"/>
          <p:cNvGraphicFramePr>
            <a:graphicFrameLocks noGrp="1"/>
          </p:cNvGraphicFramePr>
          <p:nvPr/>
        </p:nvGraphicFramePr>
        <p:xfrm>
          <a:off x="34925" y="115888"/>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3453" name="Group 13"/>
          <p:cNvGraphicFramePr>
            <a:graphicFrameLocks noGrp="1"/>
          </p:cNvGraphicFramePr>
          <p:nvPr/>
        </p:nvGraphicFramePr>
        <p:xfrm>
          <a:off x="107950" y="115888"/>
          <a:ext cx="9072563" cy="64087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8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4466"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54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7754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7754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7754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7538"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11 : 17 ـ 27 )</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77549" name="Rectangle 13"/>
          <p:cNvSpPr>
            <a:spLocks noGrp="1" noChangeArrowheads="1"/>
          </p:cNvSpPr>
          <p:nvPr>
            <p:ph type="ctrTitle"/>
          </p:nvPr>
        </p:nvSpPr>
        <p:spPr/>
        <p:txBody>
          <a:bodyPr/>
          <a:lstStyle/>
          <a:p>
            <a:r>
              <a:rPr lang="en-US"/>
              <a:t>26p</a:t>
            </a:r>
          </a:p>
        </p:txBody>
      </p:sp>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574" name="Group 14"/>
          <p:cNvGraphicFramePr>
            <a:graphicFrameLocks noGrp="1"/>
          </p:cNvGraphicFramePr>
          <p:nvPr/>
        </p:nvGraphicFramePr>
        <p:xfrm>
          <a:off x="34925" y="44450"/>
          <a:ext cx="9145588" cy="5834063"/>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9586"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0610"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1646" name="Group 14"/>
          <p:cNvGraphicFramePr>
            <a:graphicFrameLocks noGrp="1"/>
          </p:cNvGraphicFramePr>
          <p:nvPr/>
        </p:nvGraphicFramePr>
        <p:xfrm>
          <a:off x="34925" y="115888"/>
          <a:ext cx="9145588" cy="608742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26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36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7836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7836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5741" name="Group 13"/>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85742" name="Rectangle 14"/>
          <p:cNvSpPr>
            <a:spLocks noGrp="1" noChangeArrowheads="1"/>
          </p:cNvSpPr>
          <p:nvPr>
            <p:ph type="ctrTitle"/>
          </p:nvPr>
        </p:nvSpPr>
        <p:spPr/>
        <p:txBody>
          <a:bodyPr/>
          <a:lstStyle/>
          <a:p>
            <a:r>
              <a:rPr lang="en-US"/>
              <a:t>26c</a:t>
            </a:r>
          </a:p>
        </p:txBody>
      </p:sp>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6765" name="Group 13"/>
          <p:cNvGraphicFramePr>
            <a:graphicFrameLocks noGrp="1"/>
          </p:cNvGraphicFramePr>
          <p:nvPr/>
        </p:nvGraphicFramePr>
        <p:xfrm>
          <a:off x="34925" y="44450"/>
          <a:ext cx="9217025" cy="5942965"/>
        </p:xfrm>
        <a:graphic>
          <a:graphicData uri="http://schemas.openxmlformats.org/drawingml/2006/table">
            <a:tbl>
              <a:tblPr rtl="1"/>
              <a:tblGrid>
                <a:gridCol w="51117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7778"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813" name="Group 13"/>
          <p:cNvGraphicFramePr>
            <a:graphicFrameLocks noGrp="1"/>
          </p:cNvGraphicFramePr>
          <p:nvPr/>
        </p:nvGraphicFramePr>
        <p:xfrm>
          <a:off x="107950" y="44450"/>
          <a:ext cx="9072563" cy="644112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838" name="Group 14"/>
          <p:cNvGraphicFramePr>
            <a:graphicFrameLocks noGrp="1"/>
          </p:cNvGraphicFramePr>
          <p:nvPr/>
        </p:nvGraphicFramePr>
        <p:xfrm>
          <a:off x="107950" y="44450"/>
          <a:ext cx="9072563" cy="6121401"/>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0850" name="Group 2"/>
          <p:cNvGraphicFramePr>
            <a:graphicFrameLocks noGrp="1"/>
          </p:cNvGraphicFramePr>
          <p:nvPr/>
        </p:nvGraphicFramePr>
        <p:xfrm>
          <a:off x="107950" y="44450"/>
          <a:ext cx="9072563"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1885" name="Group 13"/>
          <p:cNvGraphicFramePr>
            <a:graphicFrameLocks noGrp="1"/>
          </p:cNvGraphicFramePr>
          <p:nvPr/>
        </p:nvGraphicFramePr>
        <p:xfrm>
          <a:off x="107950" y="44450"/>
          <a:ext cx="9072563" cy="6374765"/>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2898" name="Group 2"/>
          <p:cNvGraphicFramePr>
            <a:graphicFrameLocks noGrp="1"/>
          </p:cNvGraphicFramePr>
          <p:nvPr/>
        </p:nvGraphicFramePr>
        <p:xfrm>
          <a:off x="107950" y="44450"/>
          <a:ext cx="9072563"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39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4946"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794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7949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7949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7007" name="Group 15"/>
          <p:cNvGraphicFramePr>
            <a:graphicFrameLocks noGrp="1"/>
          </p:cNvGraphicFramePr>
          <p:nvPr/>
        </p:nvGraphicFramePr>
        <p:xfrm>
          <a:off x="107950" y="44450"/>
          <a:ext cx="9072563"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en-US" sz="2800" b="0" i="0" u="sng" strike="noStrike" cap="none" normalizeH="0" baseline="0">
                          <a:ln>
                            <a:noFill/>
                          </a:ln>
                          <a:solidFill>
                            <a:srgbClr val="FF9900"/>
                          </a:solidFill>
                          <a:effectLst/>
                          <a:latin typeface="Arial" charset="0"/>
                          <a:cs typeface="Arial" charset="0"/>
                        </a:rPr>
                        <a:t>15:21-29</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97008" name="Rectangle 16"/>
          <p:cNvSpPr>
            <a:spLocks noGrp="1" noChangeArrowheads="1"/>
          </p:cNvSpPr>
          <p:nvPr>
            <p:ph type="ctrTitle"/>
          </p:nvPr>
        </p:nvSpPr>
        <p:spPr/>
        <p:txBody>
          <a:bodyPr/>
          <a:lstStyle/>
          <a:p>
            <a:r>
              <a:rPr lang="en-US"/>
              <a:t>26a</a:t>
            </a:r>
          </a:p>
        </p:txBody>
      </p:sp>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8018" name="Group 2"/>
          <p:cNvGraphicFramePr>
            <a:graphicFrameLocks noGrp="1"/>
          </p:cNvGraphicFramePr>
          <p:nvPr/>
        </p:nvGraphicFramePr>
        <p:xfrm>
          <a:off x="34925" y="44450"/>
          <a:ext cx="9145588" cy="64008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042" name="Group 2"/>
          <p:cNvGraphicFramePr>
            <a:graphicFrameLocks noGrp="1"/>
          </p:cNvGraphicFramePr>
          <p:nvPr/>
        </p:nvGraphicFramePr>
        <p:xfrm>
          <a:off x="34925" y="4445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0078" name="Group 14"/>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1090" name="Group 2"/>
          <p:cNvGraphicFramePr>
            <a:graphicFrameLocks noGrp="1"/>
          </p:cNvGraphicFramePr>
          <p:nvPr/>
        </p:nvGraphicFramePr>
        <p:xfrm>
          <a:off x="34925" y="44450"/>
          <a:ext cx="9145588"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2114"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 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313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416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518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6210" name="Group 2"/>
          <p:cNvGraphicFramePr>
            <a:graphicFrameLocks noGrp="1"/>
          </p:cNvGraphicFramePr>
          <p:nvPr/>
        </p:nvGraphicFramePr>
        <p:xfrm>
          <a:off x="107950" y="44450"/>
          <a:ext cx="9072563" cy="644956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6221" name="Rectangle 13"/>
          <p:cNvSpPr>
            <a:spLocks noGrp="1" noChangeArrowheads="1"/>
          </p:cNvSpPr>
          <p:nvPr>
            <p:ph type="ctrTitle"/>
          </p:nvPr>
        </p:nvSpPr>
        <p:spPr/>
        <p:txBody>
          <a:bodyPr/>
          <a:lstStyle/>
          <a:p>
            <a:r>
              <a:rPr lang="en-US"/>
              <a:t>26pg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7245" name="Group 13"/>
          <p:cNvGraphicFramePr>
            <a:graphicFrameLocks noGrp="1"/>
          </p:cNvGraphicFramePr>
          <p:nvPr/>
        </p:nvGraphicFramePr>
        <p:xfrm>
          <a:off x="34925" y="44450"/>
          <a:ext cx="9145588" cy="696169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7246" name="Rectangle 14"/>
          <p:cNvSpPr>
            <a:spLocks noGrp="1" noChangeArrowheads="1"/>
          </p:cNvSpPr>
          <p:nvPr>
            <p:ph type="ctrTitle"/>
          </p:nvPr>
        </p:nvSpPr>
        <p:spPr/>
        <p:txBody>
          <a:bodyPr/>
          <a:lstStyle/>
          <a:p>
            <a:r>
              <a:rPr lang="en-US"/>
              <a:t>26g</a:t>
            </a:r>
          </a:p>
        </p:txBody>
      </p:sp>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8270" name="Group 14"/>
          <p:cNvGraphicFramePr>
            <a:graphicFrameLocks noGrp="1"/>
          </p:cNvGraphicFramePr>
          <p:nvPr/>
        </p:nvGraphicFramePr>
        <p:xfrm>
          <a:off x="34925" y="115888"/>
          <a:ext cx="9074150" cy="60499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293" name="Group 13"/>
          <p:cNvGraphicFramePr>
            <a:graphicFrameLocks noGrp="1"/>
          </p:cNvGraphicFramePr>
          <p:nvPr/>
        </p:nvGraphicFramePr>
        <p:xfrm>
          <a:off x="34925" y="44450"/>
          <a:ext cx="9145588" cy="5689601"/>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0318" name="Group 14"/>
          <p:cNvGraphicFramePr>
            <a:graphicFrameLocks noGrp="1"/>
          </p:cNvGraphicFramePr>
          <p:nvPr/>
        </p:nvGraphicFramePr>
        <p:xfrm>
          <a:off x="34925" y="44450"/>
          <a:ext cx="9145588" cy="651414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1341" name="Group 13"/>
          <p:cNvGraphicFramePr>
            <a:graphicFrameLocks noGrp="1"/>
          </p:cNvGraphicFramePr>
          <p:nvPr/>
        </p:nvGraphicFramePr>
        <p:xfrm>
          <a:off x="34925" y="44450"/>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2368" name="Group 16"/>
          <p:cNvGraphicFramePr>
            <a:graphicFrameLocks noGrp="1"/>
          </p:cNvGraphicFramePr>
          <p:nvPr/>
        </p:nvGraphicFramePr>
        <p:xfrm>
          <a:off x="34925" y="44450"/>
          <a:ext cx="9145588" cy="597852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3389" name="Group 13"/>
          <p:cNvGraphicFramePr>
            <a:graphicFrameLocks noGrp="1"/>
          </p:cNvGraphicFramePr>
          <p:nvPr/>
        </p:nvGraphicFramePr>
        <p:xfrm>
          <a:off x="34925" y="-26988"/>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4414" name="Group 14"/>
          <p:cNvGraphicFramePr>
            <a:graphicFrameLocks noGrp="1"/>
          </p:cNvGraphicFramePr>
          <p:nvPr/>
        </p:nvGraphicFramePr>
        <p:xfrm>
          <a:off x="34925" y="44450"/>
          <a:ext cx="9145588" cy="608742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5437" name="Group 13"/>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6450"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7485" name="Group 13"/>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8511" name="Group 15"/>
          <p:cNvGraphicFramePr>
            <a:graphicFrameLocks noGrp="1"/>
          </p:cNvGraphicFramePr>
          <p:nvPr/>
        </p:nvGraphicFramePr>
        <p:xfrm>
          <a:off x="34925" y="44450"/>
          <a:ext cx="9145588" cy="6928104"/>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534" name="Group 14"/>
          <p:cNvGraphicFramePr>
            <a:graphicFrameLocks noGrp="1"/>
          </p:cNvGraphicFramePr>
          <p:nvPr/>
        </p:nvGraphicFramePr>
        <p:xfrm>
          <a:off x="34925" y="115888"/>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05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1583" name="Group 15"/>
          <p:cNvGraphicFramePr>
            <a:graphicFrameLocks noGrp="1"/>
          </p:cNvGraphicFramePr>
          <p:nvPr/>
        </p:nvGraphicFramePr>
        <p:xfrm>
          <a:off x="381000" y="457200"/>
          <a:ext cx="8137525" cy="543153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Twenty Seventh day of month of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 Twenty Third day of The Month of Baramudah)</a:t>
                      </a:r>
                      <a:endParaRPr kumimoji="0" lang="ar-EG"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 والعشرون من شهر أبيب</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a:t>
                      </a:r>
                      <a:r>
                        <a:rPr kumimoji="0" lang="ar-EG" sz="2800" b="1" i="0" u="none" strike="noStrike" cap="none" normalizeH="0" baseline="0">
                          <a:ln>
                            <a:noFill/>
                          </a:ln>
                          <a:solidFill>
                            <a:srgbClr val="FF9900"/>
                          </a:solidFill>
                          <a:effectLst/>
                          <a:latin typeface="Arial" charset="0"/>
                          <a:cs typeface="Arial" charset="0"/>
                        </a:rPr>
                        <a:t>اليوم الثالث والعشرون </a:t>
                      </a:r>
                      <a:r>
                        <a:rPr kumimoji="0" lang="ar-KW" sz="2800" b="1" i="0" u="none" strike="noStrike" cap="none" normalizeH="0" baseline="0">
                          <a:ln>
                            <a:noFill/>
                          </a:ln>
                          <a:solidFill>
                            <a:srgbClr val="FF9900"/>
                          </a:solidFill>
                          <a:effectLst/>
                          <a:latin typeface="Arial" charset="0"/>
                          <a:cs typeface="Arial" charset="0"/>
                        </a:rPr>
                        <a:t>من</a:t>
                      </a:r>
                      <a:r>
                        <a:rPr kumimoji="0" lang="ar-EG" sz="2800" b="1" i="0" u="none" strike="noStrike" cap="none" normalizeH="0" baseline="0">
                          <a:ln>
                            <a:noFill/>
                          </a:ln>
                          <a:solidFill>
                            <a:srgbClr val="FF9900"/>
                          </a:solidFill>
                          <a:effectLst/>
                          <a:latin typeface="Arial" charset="0"/>
                          <a:cs typeface="Arial" charset="0"/>
                        </a:rPr>
                        <a:t> </a:t>
                      </a:r>
                      <a:r>
                        <a:rPr kumimoji="0" lang="ar-KW" sz="2800" b="1" i="0" u="none" strike="noStrike" cap="none" normalizeH="0" baseline="0">
                          <a:ln>
                            <a:noFill/>
                          </a:ln>
                          <a:solidFill>
                            <a:srgbClr val="FF9900"/>
                          </a:solidFill>
                          <a:effectLst/>
                          <a:latin typeface="Arial" charset="0"/>
                          <a:cs typeface="Arial" charset="0"/>
                        </a:rPr>
                        <a:t>شهر </a:t>
                      </a:r>
                      <a:r>
                        <a:rPr kumimoji="0" lang="ar-EG" sz="2800" b="1" i="0" u="none" strike="noStrike" cap="none" normalizeH="0" baseline="0">
                          <a:ln>
                            <a:noFill/>
                          </a:ln>
                          <a:solidFill>
                            <a:srgbClr val="FF9900"/>
                          </a:solidFill>
                          <a:effectLst/>
                          <a:latin typeface="Arial" charset="0"/>
                          <a:cs typeface="Arial" charset="0"/>
                        </a:rPr>
                        <a:t>برمودة</a:t>
                      </a:r>
                      <a:r>
                        <a:rPr kumimoji="0" lang="en-US" sz="2800" b="1" i="0" u="none" strike="noStrike" cap="none" normalizeH="0" baseline="0">
                          <a:ln>
                            <a:noFill/>
                          </a:ln>
                          <a:solidFill>
                            <a:srgbClr val="FF9900"/>
                          </a:solidFill>
                          <a:effectLst/>
                          <a:latin typeface="Arial" charset="0"/>
                          <a:cs typeface="Arial" charset="0"/>
                        </a:rPr>
                        <a:t>(</a:t>
                      </a:r>
                      <a:r>
                        <a:rPr kumimoji="0" lang="ar-KW" sz="2800" b="1" i="0" u="none" strike="noStrike" cap="none" normalizeH="0" baseline="0">
                          <a:ln>
                            <a:noFill/>
                          </a:ln>
                          <a:solidFill>
                            <a:srgbClr val="FF9900"/>
                          </a:solidFill>
                          <a:effectLst/>
                          <a:latin typeface="Arial" charset="0"/>
                          <a:cs typeface="Arial" charset="0"/>
                        </a:rPr>
                        <a:t> </a:t>
                      </a:r>
                      <a:endParaRPr kumimoji="0" lang="ar-EG"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1" i="0" u="none" strike="noStrike" cap="none" normalizeH="0" baseline="0">
                          <a:ln>
                            <a:noFill/>
                          </a:ln>
                          <a:solidFill>
                            <a:srgbClr val="FF9900"/>
                          </a:solidFill>
                          <a:effectLst/>
                          <a:latin typeface="Arial" charset="0"/>
                          <a:cs typeface="Arial" charset="0"/>
                        </a:rPr>
                        <a:t>Vingt Septième jour du mois du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(Vingt troisième jour du mois de </a:t>
                      </a:r>
                      <a:r>
                        <a:rPr kumimoji="0" lang="en-US" sz="2800" b="0" i="0" u="none" strike="noStrike" cap="none" normalizeH="0" baseline="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25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8225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3629" name="Group 13"/>
          <p:cNvGraphicFramePr>
            <a:graphicFrameLocks noGrp="1"/>
          </p:cNvGraphicFramePr>
          <p:nvPr/>
        </p:nvGraphicFramePr>
        <p:xfrm>
          <a:off x="69850" y="0"/>
          <a:ext cx="9074150" cy="688060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34:17-18</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34:17-18</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L’Éternel est près de ceux qui ont le coeur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23630" name="Rectangle 14"/>
          <p:cNvSpPr>
            <a:spLocks noGrp="1" noChangeArrowheads="1"/>
          </p:cNvSpPr>
          <p:nvPr>
            <p:ph type="ctrTitle"/>
          </p:nvPr>
        </p:nvSpPr>
        <p:spPr/>
        <p:txBody>
          <a:bodyPr/>
          <a:lstStyle/>
          <a:p>
            <a:r>
              <a:rPr lang="en-US"/>
              <a:t>27pv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4655" name="Group 15"/>
          <p:cNvGraphicFramePr>
            <a:graphicFrameLocks noGrp="1"/>
          </p:cNvGraphicFramePr>
          <p:nvPr/>
        </p:nvGraphicFramePr>
        <p:xfrm>
          <a:off x="69850" y="44450"/>
          <a:ext cx="9074150" cy="663372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( 10 : 16 – 22 )</a:t>
                      </a:r>
                      <a:endParaRPr kumimoji="0" lang="ar-S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24656" name="Rectangle 16"/>
          <p:cNvSpPr>
            <a:spLocks noGrp="1" noChangeArrowheads="1"/>
          </p:cNvSpPr>
          <p:nvPr>
            <p:ph type="ctrTitle"/>
          </p:nvPr>
        </p:nvSpPr>
        <p:spPr/>
        <p:txBody>
          <a:bodyPr/>
          <a:lstStyle/>
          <a:p>
            <a:r>
              <a:rPr lang="en-US"/>
              <a:t>27v</a:t>
            </a:r>
          </a:p>
        </p:txBody>
      </p:sp>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5666" name="Group 2"/>
          <p:cNvGraphicFramePr>
            <a:graphicFrameLocks noGrp="1"/>
          </p:cNvGraphicFramePr>
          <p:nvPr/>
        </p:nvGraphicFramePr>
        <p:xfrm>
          <a:off x="69850" y="44450"/>
          <a:ext cx="9074150" cy="6766560"/>
        </p:xfrm>
        <a:graphic>
          <a:graphicData uri="http://schemas.openxmlformats.org/drawingml/2006/table">
            <a:tbl>
              <a:tblPr rtl="1"/>
              <a:tblGrid>
                <a:gridCol w="5105400">
                  <a:extLst>
                    <a:ext uri="{9D8B030D-6E8A-4147-A177-3AD203B41FA5}">
                      <a16:colId xmlns:a16="http://schemas.microsoft.com/office/drawing/2014/main" val="20000"/>
                    </a:ext>
                  </a:extLst>
                </a:gridCol>
                <a:gridCol w="3968750">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6704" name="Group 16"/>
          <p:cNvGraphicFramePr>
            <a:graphicFrameLocks noGrp="1"/>
          </p:cNvGraphicFramePr>
          <p:nvPr/>
        </p:nvGraphicFramePr>
        <p:xfrm>
          <a:off x="34925" y="44450"/>
          <a:ext cx="9145588" cy="580637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20 car ce n</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pas vous qui parlerez, c</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est l</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Esprit de votre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qui parlera en vous. 21 Le fr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livrera son fr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mort, et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son enfant, les enfants se soul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7727" name="Group 15"/>
          <p:cNvGraphicFramePr>
            <a:graphicFrameLocks noGrp="1"/>
          </p:cNvGraphicFramePr>
          <p:nvPr/>
        </p:nvGraphicFramePr>
        <p:xfrm>
          <a:off x="107950" y="115888"/>
          <a:ext cx="9001125"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8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8287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774" name="Group 14"/>
          <p:cNvGraphicFramePr>
            <a:graphicFrameLocks noGrp="1"/>
          </p:cNvGraphicFramePr>
          <p:nvPr/>
        </p:nvGraphicFramePr>
        <p:xfrm>
          <a:off x="69850" y="0"/>
          <a:ext cx="9074150" cy="6098986"/>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34:19-20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3200" b="0" i="0" u="sng" strike="noStrike" cap="none" normalizeH="0" baseline="0">
                          <a:ln>
                            <a:noFill/>
                          </a:ln>
                          <a:solidFill>
                            <a:srgbClr val="FF9933"/>
                          </a:solidFill>
                          <a:effectLst/>
                          <a:latin typeface="Arial" charset="0"/>
                          <a:cs typeface="Times New Roman" pitchFamily="18" charset="0"/>
                        </a:rPr>
                        <a:t>34:19-20</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29775" name="Rectangle 15"/>
          <p:cNvSpPr>
            <a:spLocks noGrp="1" noChangeArrowheads="1"/>
          </p:cNvSpPr>
          <p:nvPr>
            <p:ph type="ctrTitle"/>
          </p:nvPr>
        </p:nvSpPr>
        <p:spPr/>
        <p:txBody>
          <a:bodyPr/>
          <a:lstStyle/>
          <a:p>
            <a:r>
              <a:rPr lang="en-US"/>
              <a:t>27pm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0786" name="Group 2"/>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a:t>
                      </a:r>
                      <a:r>
                        <a:rPr kumimoji="0" lang="en-US" sz="3600" b="0" i="0" u="sng" strike="noStrike" cap="none" normalizeH="0" baseline="0">
                          <a:ln>
                            <a:noFill/>
                          </a:ln>
                          <a:solidFill>
                            <a:srgbClr val="FF9900"/>
                          </a:solidFill>
                          <a:effectLst/>
                          <a:latin typeface="Arial" charset="0"/>
                          <a:cs typeface="Arial" charset="0"/>
                        </a:rPr>
                        <a:t>8:34-9:1</a:t>
                      </a:r>
                      <a:r>
                        <a:rPr kumimoji="0" lang="ar-EG" sz="3600" b="0" i="0" u="sng" strike="noStrike" cap="none" normalizeH="0" baseline="0">
                          <a:ln>
                            <a:noFill/>
                          </a:ln>
                          <a:solidFill>
                            <a:srgbClr val="FF9900"/>
                          </a:solidFill>
                          <a:effectLst/>
                          <a:latin typeface="Arial" charset="0"/>
                          <a:cs typeface="Arial" charset="0"/>
                        </a:rPr>
                        <a:t>)</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30797" name="Rectangle 13"/>
          <p:cNvSpPr>
            <a:spLocks noGrp="1" noChangeArrowheads="1"/>
          </p:cNvSpPr>
          <p:nvPr>
            <p:ph type="ctrTitle"/>
          </p:nvPr>
        </p:nvSpPr>
        <p:spPr/>
        <p:txBody>
          <a:bodyPr/>
          <a:lstStyle/>
          <a:p>
            <a:r>
              <a:rPr lang="en-US"/>
              <a:t>27m</a:t>
            </a:r>
          </a:p>
        </p:txBody>
      </p:sp>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1821" name="Group 13"/>
          <p:cNvGraphicFramePr>
            <a:graphicFrameLocks noGrp="1"/>
          </p:cNvGraphicFramePr>
          <p:nvPr/>
        </p:nvGraphicFramePr>
        <p:xfrm>
          <a:off x="69850" y="0"/>
          <a:ext cx="9074150" cy="670147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2834" name="Group 2"/>
          <p:cNvGraphicFramePr>
            <a:graphicFrameLocks noGrp="1"/>
          </p:cNvGraphicFramePr>
          <p:nvPr/>
        </p:nvGraphicFramePr>
        <p:xfrm>
          <a:off x="69850" y="0"/>
          <a:ext cx="9074150" cy="61658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3870" name="Group 14"/>
          <p:cNvGraphicFramePr>
            <a:graphicFrameLocks noGrp="1"/>
          </p:cNvGraphicFramePr>
          <p:nvPr/>
        </p:nvGraphicFramePr>
        <p:xfrm>
          <a:off x="107950" y="44450"/>
          <a:ext cx="9001125" cy="58307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leur dit encore : En vérité, je vous le dis, quelques–uns de ceux qui se tiennent ici ne gôuteront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48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8348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348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348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6941" name="Group 13"/>
          <p:cNvGraphicFramePr>
            <a:graphicFrameLocks noGrp="1"/>
          </p:cNvGraphicFramePr>
          <p:nvPr/>
        </p:nvGraphicFramePr>
        <p:xfrm>
          <a:off x="69850" y="0"/>
          <a:ext cx="9074150" cy="694944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 رومية </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8 : 28 ـ 39 )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Nous savons, du reste, que toutes choses coopèrent au bien de ceux qui aiment Dieu, de ceux qui sont appelés selon son dessein. 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36942" name="Rectangle 14"/>
          <p:cNvSpPr>
            <a:spLocks noGrp="1" noChangeArrowheads="1"/>
          </p:cNvSpPr>
          <p:nvPr>
            <p:ph type="ctrTitle"/>
          </p:nvPr>
        </p:nvSpPr>
        <p:spPr/>
        <p:txBody>
          <a:bodyPr/>
          <a:lstStyle/>
          <a:p>
            <a:r>
              <a:rPr lang="en-US"/>
              <a:t>27p</a:t>
            </a:r>
          </a:p>
        </p:txBody>
      </p:sp>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7969" name="Group 17"/>
          <p:cNvGraphicFramePr>
            <a:graphicFrameLocks noGrp="1"/>
          </p:cNvGraphicFramePr>
          <p:nvPr/>
        </p:nvGraphicFramePr>
        <p:xfrm>
          <a:off x="69850" y="44450"/>
          <a:ext cx="9074150" cy="60144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 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8990" name="Group 14"/>
          <p:cNvGraphicFramePr>
            <a:graphicFrameLocks noGrp="1"/>
          </p:cNvGraphicFramePr>
          <p:nvPr/>
        </p:nvGraphicFramePr>
        <p:xfrm>
          <a:off x="69850" y="0"/>
          <a:ext cx="9074150" cy="5987415"/>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014" name="Group 14"/>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1026" name="Group 2"/>
          <p:cNvGraphicFramePr>
            <a:graphicFrameLocks noGrp="1"/>
          </p:cNvGraphicFramePr>
          <p:nvPr/>
        </p:nvGraphicFramePr>
        <p:xfrm>
          <a:off x="69850" y="0"/>
          <a:ext cx="9074150" cy="5987415"/>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2050" name="Group 2"/>
          <p:cNvGraphicFramePr>
            <a:graphicFrameLocks noGrp="1"/>
          </p:cNvGraphicFramePr>
          <p:nvPr/>
        </p:nvGraphicFramePr>
        <p:xfrm>
          <a:off x="69850" y="0"/>
          <a:ext cx="9074150" cy="6840855"/>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je suis persuadé que ni la mort, ni la vie, ni les anges, ni les dominations, ni le présent, ni l’avenir, 39 ni les puissances, ni les êtres d’en–haut, ni ceux d’en–bas, ni aucune autre créature ne pourra nous séparer de l’amour de Dieu en Christ–Jésus notre Seigneur.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30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40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44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441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6160" name="Group 16"/>
          <p:cNvGraphicFramePr>
            <a:graphicFrameLocks noGrp="1"/>
          </p:cNvGraphicFramePr>
          <p:nvPr/>
        </p:nvGraphicFramePr>
        <p:xfrm>
          <a:off x="69850" y="0"/>
          <a:ext cx="9074150" cy="6682488"/>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رسالة بطرس الرسول الأولى</a:t>
                      </a:r>
                      <a:r>
                        <a:rPr kumimoji="0" lang="ar-EG" sz="3200" b="0" i="0" u="sng" strike="noStrike" cap="none" normalizeH="0" baseline="0">
                          <a:ln>
                            <a:noFill/>
                          </a:ln>
                          <a:solidFill>
                            <a:srgbClr val="FF9900"/>
                          </a:solidFill>
                          <a:effectLst/>
                          <a:latin typeface="Arial" charset="0"/>
                          <a:cs typeface="Arial" charset="0"/>
                        </a:rPr>
                        <a:t> ( </a:t>
                      </a:r>
                      <a:r>
                        <a:rPr kumimoji="0" lang="ar-SA" sz="3200" b="0" i="0" u="sng" strike="noStrike" cap="none" normalizeH="0" baseline="0">
                          <a:ln>
                            <a:noFill/>
                          </a:ln>
                          <a:solidFill>
                            <a:srgbClr val="FF9900"/>
                          </a:solidFill>
                          <a:effectLst/>
                          <a:latin typeface="Arial" charset="0"/>
                          <a:cs typeface="Arial" charset="0"/>
                        </a:rPr>
                        <a:t>4 : 1 ـ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46161" name="Rectangle 17"/>
          <p:cNvSpPr>
            <a:spLocks noGrp="1" noChangeArrowheads="1"/>
          </p:cNvSpPr>
          <p:nvPr>
            <p:ph type="ctrTitle"/>
          </p:nvPr>
        </p:nvSpPr>
        <p:spPr/>
        <p:txBody>
          <a:bodyPr/>
          <a:lstStyle/>
          <a:p>
            <a:r>
              <a:rPr lang="en-US"/>
              <a:t>27c</a:t>
            </a:r>
          </a:p>
        </p:txBody>
      </p:sp>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7183" name="Group 15"/>
          <p:cNvGraphicFramePr>
            <a:graphicFrameLocks noGrp="1"/>
          </p:cNvGraphicFramePr>
          <p:nvPr/>
        </p:nvGraphicFramePr>
        <p:xfrm>
          <a:off x="69850" y="0"/>
          <a:ext cx="9074150" cy="6154738"/>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8206" name="Group 14"/>
          <p:cNvGraphicFramePr>
            <a:graphicFrameLocks noGrp="1"/>
          </p:cNvGraphicFramePr>
          <p:nvPr/>
        </p:nvGraphicFramePr>
        <p:xfrm>
          <a:off x="69850" y="44450"/>
          <a:ext cx="9074150" cy="5762626"/>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9218"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en rendront compte à celui qui est prêt à juger les vivants et les morts.6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264" name="Group 24"/>
          <p:cNvGraphicFramePr>
            <a:graphicFrameLocks noGrp="1"/>
          </p:cNvGraphicFramePr>
          <p:nvPr/>
        </p:nvGraphicFramePr>
        <p:xfrm>
          <a:off x="69850" y="0"/>
          <a:ext cx="9074150" cy="6616129"/>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وليخدم كل واحدٍ الآخرين بما نال من المواهب بعضُكُم بعضاً،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10  Puisque chacun a reçu un don mettez–le au service des autres en bons intendants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10 As each one has received a gift, minister it to one another,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1278" name="Group 14"/>
          <p:cNvGraphicFramePr>
            <a:graphicFrameLocks noGrp="1"/>
          </p:cNvGraphicFramePr>
          <p:nvPr/>
        </p:nvGraphicFramePr>
        <p:xfrm>
          <a:off x="69850" y="0"/>
          <a:ext cx="9074150" cy="569753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كوكلاء صالحينَ على نِعمةِ اللهِ المُتنوِّعة. مَن يَتَكلَّم فكأقوال الله. ومَن يخدم فكأنَّه من قوَّةٍ يُهيئُها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good stewards of the manifold grace of God. 11 If anyone speaks, let him speak as the oracles of God. If anyone ministers, let him do it as with the ability which God supplies,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2290" name="Group 2"/>
          <p:cNvGraphicFramePr>
            <a:graphicFrameLocks noGrp="1"/>
          </p:cNvGraphicFramePr>
          <p:nvPr/>
        </p:nvGraphicFramePr>
        <p:xfrm>
          <a:off x="69850" y="0"/>
          <a:ext cx="9074150" cy="5697538"/>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33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4338"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854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543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8543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6397" name="Group 13"/>
          <p:cNvGraphicFramePr>
            <a:graphicFrameLocks noGrp="1"/>
          </p:cNvGraphicFramePr>
          <p:nvPr/>
        </p:nvGraphicFramePr>
        <p:xfrm>
          <a:off x="69850" y="0"/>
          <a:ext cx="9074150" cy="631031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الأطهار( 16 : 16 ـ 34 )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56398" name="Rectangle 14"/>
          <p:cNvSpPr>
            <a:spLocks noGrp="1" noChangeArrowheads="1"/>
          </p:cNvSpPr>
          <p:nvPr>
            <p:ph type="ctrTitle"/>
          </p:nvPr>
        </p:nvSpPr>
        <p:spPr/>
        <p:txBody>
          <a:bodyPr/>
          <a:lstStyle/>
          <a:p>
            <a:r>
              <a:rPr lang="en-US"/>
              <a:t>27a</a:t>
            </a:r>
          </a:p>
        </p:txBody>
      </p:sp>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7421" name="Group 13"/>
          <p:cNvGraphicFramePr>
            <a:graphicFrameLocks noGrp="1"/>
          </p:cNvGraphicFramePr>
          <p:nvPr/>
        </p:nvGraphicFramePr>
        <p:xfrm>
          <a:off x="69850" y="76200"/>
          <a:ext cx="8966200" cy="6489638"/>
        </p:xfrm>
        <a:graphic>
          <a:graphicData uri="http://schemas.openxmlformats.org/drawingml/2006/table">
            <a:tbl>
              <a:tblPr rtl="1"/>
              <a:tblGrid>
                <a:gridCol w="438785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212883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8434" name="Group 2"/>
          <p:cNvGraphicFramePr>
            <a:graphicFrameLocks noGrp="1"/>
          </p:cNvGraphicFramePr>
          <p:nvPr/>
        </p:nvGraphicFramePr>
        <p:xfrm>
          <a:off x="69850" y="115888"/>
          <a:ext cx="9074150" cy="6223953"/>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9470" name="Group 14"/>
          <p:cNvGraphicFramePr>
            <a:graphicFrameLocks noGrp="1"/>
          </p:cNvGraphicFramePr>
          <p:nvPr/>
        </p:nvGraphicFramePr>
        <p:xfrm>
          <a:off x="69850" y="115888"/>
          <a:ext cx="9039225" cy="6339840"/>
        </p:xfrm>
        <a:graphic>
          <a:graphicData uri="http://schemas.openxmlformats.org/drawingml/2006/table">
            <a:tbl>
              <a:tblPr rtl="1"/>
              <a:tblGrid>
                <a:gridCol w="4384675">
                  <a:extLst>
                    <a:ext uri="{9D8B030D-6E8A-4147-A177-3AD203B41FA5}">
                      <a16:colId xmlns:a16="http://schemas.microsoft.com/office/drawing/2014/main" val="20000"/>
                    </a:ext>
                  </a:extLst>
                </a:gridCol>
                <a:gridCol w="4654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493" name="Group 13"/>
          <p:cNvGraphicFramePr>
            <a:graphicFrameLocks noGrp="1"/>
          </p:cNvGraphicFramePr>
          <p:nvPr/>
        </p:nvGraphicFramePr>
        <p:xfrm>
          <a:off x="69850" y="115888"/>
          <a:ext cx="9074150" cy="633984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الجمع عليهما، 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1517" name="Group 13"/>
          <p:cNvGraphicFramePr>
            <a:graphicFrameLocks noGrp="1"/>
          </p:cNvGraphicFramePr>
          <p:nvPr/>
        </p:nvGraphicFramePr>
        <p:xfrm>
          <a:off x="69850" y="115888"/>
          <a:ext cx="9074150" cy="654710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jeta dans la prison intérieure et leur mit les ceps aux pieds. 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2541" name="Group 13"/>
          <p:cNvGraphicFramePr>
            <a:graphicFrameLocks noGrp="1"/>
          </p:cNvGraphicFramePr>
          <p:nvPr/>
        </p:nvGraphicFramePr>
        <p:xfrm>
          <a:off x="69850" y="115888"/>
          <a:ext cx="9074150" cy="633984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même instant, toutes les portes s’ouvrirent, et les chaînes de tous (les prisonniers) se détachèrent.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3565" name="Group 13"/>
          <p:cNvGraphicFramePr>
            <a:graphicFrameLocks noGrp="1"/>
          </p:cNvGraphicFramePr>
          <p:nvPr/>
        </p:nvGraphicFramePr>
        <p:xfrm>
          <a:off x="69850" y="115888"/>
          <a:ext cx="9074150" cy="6400800"/>
        </p:xfrm>
        <a:graphic>
          <a:graphicData uri="http://schemas.openxmlformats.org/drawingml/2006/table">
            <a:tbl>
              <a:tblPr rtl="1"/>
              <a:tblGrid>
                <a:gridCol w="5029200">
                  <a:extLst>
                    <a:ext uri="{9D8B030D-6E8A-4147-A177-3AD203B41FA5}">
                      <a16:colId xmlns:a16="http://schemas.microsoft.com/office/drawing/2014/main" val="20000"/>
                    </a:ext>
                  </a:extLst>
                </a:gridCol>
                <a:gridCol w="4044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4589" name="Group 13"/>
          <p:cNvGraphicFramePr>
            <a:graphicFrameLocks noGrp="1"/>
          </p:cNvGraphicFramePr>
          <p:nvPr/>
        </p:nvGraphicFramePr>
        <p:xfrm>
          <a:off x="69850" y="115888"/>
          <a:ext cx="9074150" cy="676656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 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5613" name="Group 13"/>
          <p:cNvGraphicFramePr>
            <a:graphicFrameLocks noGrp="1"/>
          </p:cNvGraphicFramePr>
          <p:nvPr/>
        </p:nvGraphicFramePr>
        <p:xfrm>
          <a:off x="69850" y="115888"/>
          <a:ext cx="9074150" cy="5762626"/>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66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765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2000" dirty="0">
                <a:solidFill>
                  <a:schemeClr val="bg1"/>
                </a:solidFill>
              </a:rPr>
              <a:t>LE SYNEXAIRE</a:t>
            </a:r>
            <a:endParaRPr lang="en-CA" sz="2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86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9710" name="Group 14"/>
          <p:cNvGraphicFramePr>
            <a:graphicFrameLocks noGrp="1"/>
          </p:cNvGraphicFramePr>
          <p:nvPr/>
        </p:nvGraphicFramePr>
        <p:xfrm>
          <a:off x="69850" y="0"/>
          <a:ext cx="9074150" cy="644347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97:11-12</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a:ln>
                            <a:noFill/>
                          </a:ln>
                          <a:solidFill>
                            <a:schemeClr val="bg1"/>
                          </a:solidFill>
                          <a:effectLst/>
                          <a:latin typeface="Arial" charset="0"/>
                          <a:cs typeface="Arial" charset="0"/>
                        </a:rPr>
                        <a:t>remembrance</a:t>
                      </a:r>
                      <a:r>
                        <a:rPr kumimoji="0" lang="en-US" sz="2800" b="0" i="0" u="none" strike="noStrike" cap="none" normalizeH="0" baseline="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9711" name="Rectangle 15"/>
          <p:cNvSpPr>
            <a:spLocks noGrp="1" noChangeArrowheads="1"/>
          </p:cNvSpPr>
          <p:nvPr>
            <p:ph type="ctrTitle"/>
          </p:nvPr>
        </p:nvSpPr>
        <p:spPr/>
        <p:txBody>
          <a:bodyPr/>
          <a:lstStyle/>
          <a:p>
            <a:r>
              <a:rPr lang="en-US"/>
              <a:t>27pg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0722" name="Group 2"/>
          <p:cNvGraphicFramePr>
            <a:graphicFrameLocks noGrp="1"/>
          </p:cNvGraphicFramePr>
          <p:nvPr/>
        </p:nvGraphicFramePr>
        <p:xfrm>
          <a:off x="69850" y="44450"/>
          <a:ext cx="9074150" cy="6510592"/>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0733" name="Rectangle 13"/>
          <p:cNvSpPr>
            <a:spLocks noGrp="1" noChangeArrowheads="1"/>
          </p:cNvSpPr>
          <p:nvPr>
            <p:ph type="ctrTitle"/>
          </p:nvPr>
        </p:nvSpPr>
        <p:spPr/>
        <p:txBody>
          <a:bodyPr/>
          <a:lstStyle/>
          <a:p>
            <a:r>
              <a:rPr lang="en-US"/>
              <a:t>27g</a:t>
            </a:r>
          </a:p>
        </p:txBody>
      </p:sp>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1757" name="Group 13"/>
          <p:cNvGraphicFramePr>
            <a:graphicFrameLocks noGrp="1"/>
          </p:cNvGraphicFramePr>
          <p:nvPr/>
        </p:nvGraphicFramePr>
        <p:xfrm>
          <a:off x="69850" y="44450"/>
          <a:ext cx="9074150" cy="606895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2781" name="Group 13"/>
          <p:cNvGraphicFramePr>
            <a:graphicFrameLocks noGrp="1"/>
          </p:cNvGraphicFramePr>
          <p:nvPr/>
        </p:nvGraphicFramePr>
        <p:xfrm>
          <a:off x="69850" y="0"/>
          <a:ext cx="9074150" cy="685622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37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4825" name="Group 9"/>
          <p:cNvGraphicFramePr>
            <a:graphicFrameLocks noGrp="1"/>
          </p:cNvGraphicFramePr>
          <p:nvPr/>
        </p:nvGraphicFramePr>
        <p:xfrm>
          <a:off x="468313" y="476250"/>
          <a:ext cx="8137525" cy="533400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eighth day of month of Abib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Thirty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الثامن والعشرون من شهر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a:t>
                      </a:r>
                      <a:r>
                        <a:rPr kumimoji="0" lang="ar-EG" sz="3200" b="0" i="0" u="none" strike="noStrike" cap="none" normalizeH="0" baseline="0">
                          <a:ln>
                            <a:noFill/>
                          </a:ln>
                          <a:solidFill>
                            <a:srgbClr val="FF9900"/>
                          </a:solidFill>
                          <a:effectLst/>
                          <a:latin typeface="Arial" charset="0"/>
                          <a:cs typeface="Arial" charset="0"/>
                        </a:rPr>
                        <a:t>اليوم الثلاثون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طوبة</a:t>
                      </a:r>
                      <a:r>
                        <a:rPr kumimoji="0" lang="en-US" sz="3200" b="0" i="0" u="none" strike="noStrike" cap="none" normalizeH="0" baseline="0">
                          <a:ln>
                            <a:noFill/>
                          </a:ln>
                          <a:solidFill>
                            <a:srgbClr val="FF9900"/>
                          </a:solidFill>
                          <a:effectLst/>
                          <a:latin typeface="Arial" charset="0"/>
                          <a:cs typeface="Arial" charset="0"/>
                        </a:rPr>
                        <a:t> (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huitième jour du mois du Abib</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Trentième  jour du mois de </a:t>
                      </a:r>
                      <a:r>
                        <a:rPr kumimoji="0" lang="en-US" sz="3200" b="0" i="0" u="none" strike="noStrike" cap="none" normalizeH="0" baseline="0">
                          <a:ln>
                            <a:noFill/>
                          </a:ln>
                          <a:solidFill>
                            <a:srgbClr val="FF9900"/>
                          </a:solidFill>
                          <a:effectLst/>
                          <a:latin typeface="Arial" charset="0"/>
                          <a:cs typeface="Arial" charset="0"/>
                        </a:rPr>
                        <a:t>Tubah) </a:t>
                      </a:r>
                      <a:endParaRPr kumimoji="0" lang="fr-CA"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58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8758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6877" name="Group 13"/>
          <p:cNvGraphicFramePr>
            <a:graphicFrameLocks noGrp="1"/>
          </p:cNvGraphicFramePr>
          <p:nvPr/>
        </p:nvGraphicFramePr>
        <p:xfrm>
          <a:off x="107950" y="115888"/>
          <a:ext cx="8928100" cy="6615432"/>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68:25-26</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قدام المغنون ومن وراء ضاربو الاوتار في الوسط فتيات ضاربات الدفوف. في الجماعات باركوا الله الرب ايها الخارجون من عين اسرائيل.</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En tête vont les chanteurs, puis ceux qui jouent des instruments, Au milieu de jeunes filles battant du tambourin.</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dans les rassemblements, le Seigneur, (vous qui êtes issus) de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6878" name="Rectangle 14"/>
          <p:cNvSpPr>
            <a:spLocks noGrp="1" noChangeArrowheads="1"/>
          </p:cNvSpPr>
          <p:nvPr>
            <p:ph type="ctrTitle"/>
          </p:nvPr>
        </p:nvSpPr>
        <p:spPr/>
        <p:txBody>
          <a:bodyPr/>
          <a:lstStyle/>
          <a:p>
            <a:r>
              <a:rPr lang="en-US"/>
              <a:t>28pv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7902" name="Group 14"/>
          <p:cNvGraphicFramePr>
            <a:graphicFrameLocks noGrp="1"/>
          </p:cNvGraphicFramePr>
          <p:nvPr/>
        </p:nvGraphicFramePr>
        <p:xfrm>
          <a:off x="34925" y="-26988"/>
          <a:ext cx="9074150" cy="691464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26:6-13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16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26:6-13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était à Béthanie, dans la maison de Simon le lépreux,7  une femme s’approcha de lui. Elle tenait un vase d’albâtre, (plein) d’un parfum de grand prix, et, pendant qu’il se trouvait à table, elle répandit le parfum sur sa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7903" name="Rectangle 15"/>
          <p:cNvSpPr>
            <a:spLocks noGrp="1" noChangeArrowheads="1"/>
          </p:cNvSpPr>
          <p:nvPr>
            <p:ph type="ctrTitle"/>
          </p:nvPr>
        </p:nvSpPr>
        <p:spPr/>
        <p:txBody>
          <a:bodyPr/>
          <a:lstStyle/>
          <a:p>
            <a:r>
              <a:rPr lang="en-US"/>
              <a:t>28v</a:t>
            </a:r>
          </a:p>
        </p:txBody>
      </p:sp>
    </p:spTree>
  </p:cSld>
  <p:clrMapOvr>
    <a:masterClrMapping/>
  </p:clrMapOvr>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8914" name="Group 2"/>
          <p:cNvGraphicFramePr>
            <a:graphicFrameLocks noGrp="1"/>
          </p:cNvGraphicFramePr>
          <p:nvPr/>
        </p:nvGraphicFramePr>
        <p:xfrm>
          <a:off x="34925" y="115888"/>
          <a:ext cx="9074150"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 cette vue, les disciples s’indignèrent et dirent : A quoi bon cette perte ?9 On aurait pu vendre ce parfum très cher, et en donner (le prix) aux pauvres.10  Jésus s’en aperçut et leur dit : Pourquoi faites–vous de la peine à cette femme ? Elle a accompli une bonne action à mon égard;</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9938" name="Group 2"/>
          <p:cNvGraphicFramePr>
            <a:graphicFrameLocks noGrp="1"/>
          </p:cNvGraphicFramePr>
          <p:nvPr/>
        </p:nvGraphicFramePr>
        <p:xfrm>
          <a:off x="34925" y="44450"/>
          <a:ext cx="9145588"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vous avez toujours les pauvres avec vous, mais moi, vous ne m’avez pas toujours.12 En répandant ce parfum sur mon corps, elle l’a fait pour ma sépulture.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0979" name="Group 19"/>
          <p:cNvGraphicFramePr>
            <a:graphicFrameLocks noGrp="1"/>
          </p:cNvGraphicFramePr>
          <p:nvPr/>
        </p:nvGraphicFramePr>
        <p:xfrm>
          <a:off x="34925" y="44450"/>
          <a:ext cx="9145588" cy="597852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dis, partout où cette bonne nouvelle sera prêchée, dans le monde entier, on racontera aussi en mémoire de cette femme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1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819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3021" name="Group 13"/>
          <p:cNvGraphicFramePr>
            <a:graphicFrameLocks noGrp="1"/>
          </p:cNvGraphicFramePr>
          <p:nvPr/>
        </p:nvGraphicFramePr>
        <p:xfrm>
          <a:off x="34925" y="44450"/>
          <a:ext cx="9145588" cy="6547295"/>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مز</a:t>
                      </a:r>
                      <a:r>
                        <a:rPr kumimoji="0" lang="ar-EG" sz="4000" b="0" i="0" u="sng" strike="noStrike" cap="none" normalizeH="0" baseline="0">
                          <a:ln>
                            <a:noFill/>
                          </a:ln>
                          <a:solidFill>
                            <a:srgbClr val="FF9933"/>
                          </a:solidFill>
                          <a:effectLst/>
                          <a:latin typeface="Arial" charset="0"/>
                          <a:cs typeface="Arial" charset="0"/>
                        </a:rPr>
                        <a:t>مور باكر</a:t>
                      </a:r>
                      <a:r>
                        <a:rPr kumimoji="0" lang="ar-SA" sz="4000" b="0" i="0" u="sng" strike="noStrike" cap="none" normalizeH="0" baseline="0">
                          <a:ln>
                            <a:noFill/>
                          </a:ln>
                          <a:solidFill>
                            <a:srgbClr val="FF9933"/>
                          </a:solidFill>
                          <a:effectLst/>
                          <a:latin typeface="Arial" charset="0"/>
                          <a:cs typeface="Arial" charset="0"/>
                        </a:rPr>
                        <a:t> </a:t>
                      </a:r>
                      <a:r>
                        <a:rPr kumimoji="0" lang="en-US" sz="4000" b="0" i="0" u="sng" strike="noStrike" cap="none" normalizeH="0" baseline="0">
                          <a:ln>
                            <a:noFill/>
                          </a:ln>
                          <a:solidFill>
                            <a:srgbClr val="FF9933"/>
                          </a:solidFill>
                          <a:effectLst/>
                          <a:latin typeface="Arial" charset="0"/>
                          <a:cs typeface="Times New Roman" pitchFamily="18" charset="0"/>
                        </a:rPr>
                        <a:t>8:2-3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enfants et des nourrissons Tu as fondé ta force.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je regarde tes cieux, ouvrage de tes mains, La lune et les étoiles que tu as établies: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83022" name="Rectangle 14"/>
          <p:cNvSpPr>
            <a:spLocks noGrp="1" noChangeArrowheads="1"/>
          </p:cNvSpPr>
          <p:nvPr>
            <p:ph type="ctrTitle"/>
          </p:nvPr>
        </p:nvSpPr>
        <p:spPr/>
        <p:txBody>
          <a:bodyPr/>
          <a:lstStyle/>
          <a:p>
            <a:r>
              <a:rPr lang="en-US"/>
              <a:t>28pm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4047" name="Group 15"/>
          <p:cNvGraphicFramePr>
            <a:graphicFrameLocks noGrp="1"/>
          </p:cNvGraphicFramePr>
          <p:nvPr/>
        </p:nvGraphicFramePr>
        <p:xfrm>
          <a:off x="34925" y="44450"/>
          <a:ext cx="9145588" cy="677176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4 : 15 - 24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 قال لها يسوع اذهبي وادعي زوجك وتعالي الى ههنا.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73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4:15-24</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afin que je n’aie plus soif et que je ne vienne plus puiser ici.16  Va, lui dit–il, appelle ton mari et reviens ici.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4:15-24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woman said to Him, Sir, give me this water, that I may not thirst, nor come here to draw.'' 16 Jesus said to her, Go, call your husband, and come here.''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84048" name="Rectangle 16"/>
          <p:cNvSpPr>
            <a:spLocks noGrp="1" noChangeArrowheads="1"/>
          </p:cNvSpPr>
          <p:nvPr>
            <p:ph type="ctrTitle"/>
          </p:nvPr>
        </p:nvSpPr>
        <p:spPr/>
        <p:txBody>
          <a:bodyPr/>
          <a:lstStyle/>
          <a:p>
            <a:r>
              <a:rPr lang="en-US"/>
              <a:t>28m</a:t>
            </a:r>
          </a:p>
        </p:txBody>
      </p:sp>
    </p:spTree>
  </p:cSld>
  <p:clrMapOvr>
    <a:masterClrMapping/>
  </p:clrMapOvr>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5073" name="Group 17"/>
          <p:cNvGraphicFramePr>
            <a:graphicFrameLocks noGrp="1"/>
          </p:cNvGraphicFramePr>
          <p:nvPr/>
        </p:nvGraphicFramePr>
        <p:xfrm>
          <a:off x="34925" y="115888"/>
          <a:ext cx="9074150" cy="660457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زوج.قال لها يسوع حسنا قلت ليس لي زوج. لانه كان لك خمسة ازواج والذي لك الآن ليس هو زوجك.هذا قلت بالصدق.</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17 La femme répondit : Je n’ai pas de mari. Jésus lui dit : Tu as bien fait de dire : Je n’ai pas de mari.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tu as eu cinq maris, et celui que tu as maintenant n’est pas ton mari. En cela tu as dit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6082" name="Group 2"/>
          <p:cNvGraphicFramePr>
            <a:graphicFrameLocks noGrp="1"/>
          </p:cNvGraphicFramePr>
          <p:nvPr/>
        </p:nvGraphicFramePr>
        <p:xfrm>
          <a:off x="107950" y="44450"/>
          <a:ext cx="9072563" cy="6191250"/>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prophète. 20 Nos pères ont adoré sur cette montagne ; et vous dites, vous, que l’endroit où il faut adorer est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7120" name="Group 16"/>
          <p:cNvGraphicFramePr>
            <a:graphicFrameLocks noGrp="1"/>
          </p:cNvGraphicFramePr>
          <p:nvPr/>
        </p:nvGraphicFramePr>
        <p:xfrm>
          <a:off x="107950" y="44450"/>
          <a:ext cx="9001125" cy="6244209"/>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 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Femme, lui dit Jésus, crois–moi, l’heure vient où ce ne sera ni sur cette montagne, ni à Jérusalem que vous adorerez le Père.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adorez ce que vous ne connaissez pas ; nous, nous adorons ce que nous connaissons, car le salut vient des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8144" name="Group 16"/>
          <p:cNvGraphicFramePr>
            <a:graphicFrameLocks noGrp="1"/>
          </p:cNvGraphicFramePr>
          <p:nvPr/>
        </p:nvGraphicFramePr>
        <p:xfrm>
          <a:off x="34925" y="115888"/>
          <a:ext cx="9001125" cy="679094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400" b="1" i="0" u="none" strike="noStrike" cap="none" normalizeH="0" baseline="0">
                          <a:ln>
                            <a:noFill/>
                          </a:ln>
                          <a:solidFill>
                            <a:srgbClr val="FF9900"/>
                          </a:solidFill>
                          <a:effectLst/>
                          <a:latin typeface="Arial" charset="0"/>
                          <a:cs typeface="Arial" charset="0"/>
                        </a:rPr>
                        <a:t>( والمجد للـه دائماً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l’heure vient et c’est maintenant où les vrais adorateurs adoreront le Père en esprit et en vérité; car ce sont de tels adorateurs que le Père recherche. 24 Dieu est esprit, et il faut que ceux qui l’adorent, l’adorent en esprit et en vérité.</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91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8891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891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891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202" name="Group 2"/>
          <p:cNvGraphicFramePr>
            <a:graphicFrameLocks noGrp="1"/>
          </p:cNvGraphicFramePr>
          <p:nvPr/>
        </p:nvGraphicFramePr>
        <p:xfrm>
          <a:off x="34925" y="44450"/>
          <a:ext cx="9001125" cy="6726682"/>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(5 : 8 - 21</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لانكم كنتم قبلا ظلمة واما الآن فنور في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وحق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Ephesians 5:8-21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Autrefois, en effet, vous étiez ténèbres, mais maintenant vous êtes lumière dans le Seigneur. Marchez comme des enfants de lumière ; 9 car le fruit de la lumière consiste en toute sorte de bonté, de justice et de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you were once darkness, but now you are light in the Lord. Walk as children of light 9 (for the fruit of the Spirit is in all goodness, righteousness, and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1213" name="Rectangle 13"/>
          <p:cNvSpPr>
            <a:spLocks noGrp="1" noChangeArrowheads="1"/>
          </p:cNvSpPr>
          <p:nvPr>
            <p:ph type="ctrTitle"/>
          </p:nvPr>
        </p:nvSpPr>
        <p:spPr/>
        <p:txBody>
          <a:bodyPr/>
          <a:lstStyle/>
          <a:p>
            <a:r>
              <a:rPr lang="en-US"/>
              <a:t>28p</a:t>
            </a:r>
          </a:p>
        </p:txBody>
      </p:sp>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2226" name="Group 2"/>
          <p:cNvGraphicFramePr>
            <a:graphicFrameLocks noGrp="1"/>
          </p:cNvGraphicFramePr>
          <p:nvPr/>
        </p:nvGraphicFramePr>
        <p:xfrm>
          <a:off x="34925" y="44450"/>
          <a:ext cx="9001125" cy="628967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Examinez ce qui est agréable au Seigneur ;11  et n’ayez rien de commun avec les oeuvres stériles des ténèbres, mais plutôt dénoncez–les.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3250" name="Group 2"/>
          <p:cNvGraphicFramePr>
            <a:graphicFrameLocks noGrp="1"/>
          </p:cNvGraphicFramePr>
          <p:nvPr/>
        </p:nvGraphicFramePr>
        <p:xfrm>
          <a:off x="34925" y="115888"/>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  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effet ce que (ces gens) font en secret, il est honteux même d’en parler,13  mais tout cela une fois dénoncé apparaît à la lumière, car tout ce qui apparaît est lumière. 14  C’est pourquoi il est dit : Réveille–toi, toi qui dors, Relève–toi d’entre les morts, Et le Christ resplendira sur toi.</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4286" name="Group 14"/>
          <p:cNvGraphicFramePr>
            <a:graphicFrameLocks noGrp="1"/>
          </p:cNvGraphicFramePr>
          <p:nvPr/>
        </p:nvGraphicFramePr>
        <p:xfrm>
          <a:off x="34925" y="44450"/>
          <a:ext cx="9145588" cy="600075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اجل ذلك لا تكونوا اغبياء بل فاهمين ما هي مشيئة الرب.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Veillez donc avec soin sur votre conduite, non comme des fous, mais comme des sages ;16  rachetez le temps, car les jours sont mauvais.17 C’est pourquoi ne soyez pas sans intelligence, mais comprenez quelle est la volonté du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5298" name="Group 2"/>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تسكروا بالخمر الذي فيه الخلاعة بل امتلئوا بالروح  مكلمين بعضكم بعضا بمزامير وتسابيح واغاني روحية مترنمين ومرتلين في قلوبكم للرب.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Ne vous enivrez pas de vin : c’est de la débauche. Mais soyez remplis de l’Esprit :19 entretenez–vous par des psaumes, des hymnes et des cantiques spirituels ; chantez et célébrez le Seigneur de tout votre coeur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do not be drunk with wine, in which is dissipation; but be filled with the Spirit, 19 speaking to one another in psalms and hymns and spiritual songs, singing and making melody in your heart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6322" name="Group 2"/>
          <p:cNvGraphicFramePr>
            <a:graphicFrameLocks noGrp="1"/>
          </p:cNvGraphicFramePr>
          <p:nvPr/>
        </p:nvGraphicFramePr>
        <p:xfrm>
          <a:off x="34925" y="44450"/>
          <a:ext cx="9145588" cy="648017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rendez toujours grâces pour tout à Dieu le Père, au nom de notre Seigneur Jésus–Christ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soumettez–vous les uns aux autres dans la crainte de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giving thanks always for all things to God the Father in the name of our Lord Jesus Christ, 21 submitting to one another in the fear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73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83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983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983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0418" name="Group 2"/>
          <p:cNvGraphicFramePr>
            <a:graphicFrameLocks noGrp="1"/>
          </p:cNvGraphicFramePr>
          <p:nvPr/>
        </p:nvGraphicFramePr>
        <p:xfrm>
          <a:off x="34925" y="-26988"/>
          <a:ext cx="9217025" cy="6389434"/>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(3 : 5 - 14</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Ainsi se paraient autrefois les saintes femmes qui espéraient en Dieu, soumises à leur mari, 6 telle Sara qui obéissait à Abraham et l’appelait son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00429" name="Rectangle 13"/>
          <p:cNvSpPr>
            <a:spLocks noGrp="1" noChangeArrowheads="1"/>
          </p:cNvSpPr>
          <p:nvPr>
            <p:ph type="ctrTitle"/>
          </p:nvPr>
        </p:nvSpPr>
        <p:spPr/>
        <p:txBody>
          <a:bodyPr/>
          <a:lstStyle/>
          <a:p>
            <a:r>
              <a:rPr lang="en-US"/>
              <a:t>28c</a:t>
            </a:r>
          </a:p>
        </p:txBody>
      </p:sp>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442" name="Group 2"/>
          <p:cNvGraphicFramePr>
            <a:graphicFrameLocks noGrp="1"/>
          </p:cNvGraphicFramePr>
          <p:nvPr/>
        </p:nvGraphicFramePr>
        <p:xfrm>
          <a:off x="34925" y="-26988"/>
          <a:ext cx="9217025" cy="6931152"/>
        </p:xfrm>
        <a:graphic>
          <a:graphicData uri="http://schemas.openxmlformats.org/drawingml/2006/table">
            <a:tbl>
              <a:tblPr rtl="1"/>
              <a:tblGrid>
                <a:gridCol w="51117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 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d’elle que vous êtes devenues les descendantes, si vous faites le bien, sans vous laisser troubler par aucune crainte.7 Vous de même, maris, vivez chacun avec votre femme en reconnaissant que les femmes sont des êtres plus faibles. Honorez–les comme cohéritières de la grâce de la vie, afin que rien ne fasse obstacle à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whose daughters you are if you do good and are not afraid with any terror.7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2466" name="Group 2"/>
          <p:cNvGraphicFramePr>
            <a:graphicFrameLocks noGrp="1"/>
          </p:cNvGraphicFramePr>
          <p:nvPr/>
        </p:nvGraphicFramePr>
        <p:xfrm>
          <a:off x="34925" y="-26988"/>
          <a:ext cx="9217025"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ayez tous la même pensée, les mêmes sentiments. Soyez (remplis) d’amour fraternel, de compassion, d’humilité.9  Ne rendez pas mal pour mal, ni insulte pour insulte ;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3490" name="Group 2"/>
          <p:cNvGraphicFramePr>
            <a:graphicFrameLocks noGrp="1"/>
          </p:cNvGraphicFramePr>
          <p:nvPr/>
        </p:nvGraphicFramePr>
        <p:xfrm>
          <a:off x="34925" y="44450"/>
          <a:ext cx="9217025" cy="5834063"/>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en effet, quelqu’un veut aimer la vie Et voir des jours heureux, Qu’il préserve sa langue du mal Et ses lèvres des paroles trompeuses ;11 Qu’il s’éloigne du mal et fasse le bien, Qu’il recherche la paix et la poursuive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4514" name="Group 2"/>
          <p:cNvGraphicFramePr>
            <a:graphicFrameLocks noGrp="1"/>
          </p:cNvGraphicFramePr>
          <p:nvPr/>
        </p:nvGraphicFramePr>
        <p:xfrm>
          <a:off x="34925" y="44450"/>
          <a:ext cx="9217025" cy="5834063"/>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 Seigneur a les yeux sur les justes Et les oreilles ouvertes à leur prière, Mais la face du Seigneur se tourne contre ceux qui font le mal.13 Qui donc vous maltraitera, si vous êtes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5538" name="Group 2"/>
          <p:cNvGraphicFramePr>
            <a:graphicFrameLocks noGrp="1"/>
          </p:cNvGraphicFramePr>
          <p:nvPr/>
        </p:nvGraphicFramePr>
        <p:xfrm>
          <a:off x="34925" y="44450"/>
          <a:ext cx="92170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D’ailleurs, quand vous souffririez pour la justice, heureux seriez–vous ! Ne craignez pas ce que les hommes craignent, et ne soyez pas troublés.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65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7586"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9075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075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075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9634" name="Group 2"/>
          <p:cNvGraphicFramePr>
            <a:graphicFrameLocks noGrp="1"/>
          </p:cNvGraphicFramePr>
          <p:nvPr/>
        </p:nvGraphicFramePr>
        <p:xfrm>
          <a:off x="71438" y="115888"/>
          <a:ext cx="9072562" cy="6637338"/>
        </p:xfrm>
        <a:graphic>
          <a:graphicData uri="http://schemas.openxmlformats.org/drawingml/2006/table">
            <a:tbl>
              <a:tblPr rtl="1"/>
              <a:tblGrid>
                <a:gridCol w="4932362">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21:5-14</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21:5-14</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quand ces jours furent écoulés, nous sommes partis et, accompagnés de tous avec leurs femmes et leurs enfants, nous sommes allés jusqu’en dehors de la ville. Nous nous sommes mis à genoux sur le rivage, pour prier.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09645" name="Rectangle 13"/>
          <p:cNvSpPr>
            <a:spLocks noGrp="1" noChangeArrowheads="1"/>
          </p:cNvSpPr>
          <p:nvPr>
            <p:ph type="ctrTitle"/>
          </p:nvPr>
        </p:nvSpPr>
        <p:spPr/>
        <p:txBody>
          <a:bodyPr/>
          <a:lstStyle/>
          <a:p>
            <a:r>
              <a:rPr lang="en-US"/>
              <a:t>28a</a:t>
            </a:r>
          </a:p>
        </p:txBody>
      </p:sp>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0669" name="Group 13"/>
          <p:cNvGraphicFramePr>
            <a:graphicFrameLocks noGrp="1"/>
          </p:cNvGraphicFramePr>
          <p:nvPr/>
        </p:nvGraphicFramePr>
        <p:xfrm>
          <a:off x="34925" y="44450"/>
          <a:ext cx="9145588" cy="649833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 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après avoir pris congé les uns des autres, nous nous sommes embarqués sur le navire ; quant à eux, ils retournèrent chez eux. 7 Achevant notre navigation, nous sommes allés de Tyr à Ptolémaïs, où nous avons salué les frères, et passé un jour chez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1695" name="Group 15"/>
          <p:cNvGraphicFramePr>
            <a:graphicFrameLocks noGrp="1"/>
          </p:cNvGraphicFramePr>
          <p:nvPr/>
        </p:nvGraphicFramePr>
        <p:xfrm>
          <a:off x="34925" y="44450"/>
          <a:ext cx="9145588" cy="6014403"/>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Partis le lendemain, nous sommes arrivés à Césarée. Étant entrés dans la maison de Philippe l’évangéliste, qui était l’un des sept, nous avons demeuré chez lui.9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2718" name="Group 14"/>
          <p:cNvGraphicFramePr>
            <a:graphicFrameLocks noGrp="1"/>
          </p:cNvGraphicFramePr>
          <p:nvPr/>
        </p:nvGraphicFramePr>
        <p:xfrm>
          <a:off x="34925" y="44450"/>
          <a:ext cx="9145588" cy="580421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 فجاء الينا واخذ منطقة بولس وربط يدي نفسه ورجليه وقال هذا يقوله الروح القدس.</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Comme nous étions là depuis plusieurs jours, un prophète, du nom d’Agabus, descendit de la Judée et vint chez nous. 11  Il prit la ceinture de Paul, se lia les pieds et les mains et dit : Voici ce que déclare le Saint–Esprit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11 When he had come to us, he took Paul's belt, bound his own hands and feet, and said, Thus says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3744" name="Group 16"/>
          <p:cNvGraphicFramePr>
            <a:graphicFrameLocks noGrp="1"/>
          </p:cNvGraphicFramePr>
          <p:nvPr/>
        </p:nvGraphicFramePr>
        <p:xfrm>
          <a:off x="34925" y="44450"/>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الرجل الذي له هذه المنطقة هكذا سيربطه اليهود في اورشليم ويسلمونه الى ايدي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L’homme à qui cette ceinture appartient, les Juifs le lieront de cette manière à Jérusalem et le livreront entre les mains des païens.12 Après avoir entendu cela, nous et ceux de l’endroit, nous avons supplié Paul de ne pas monter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shall the Jews at Jerusalem bind the man who owns this belt, and deliver him into the hands of the Gentiles.'  12 Now when we heard these things, both we and those from that place pleaded with him not to go 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4769" name="Group 17"/>
          <p:cNvGraphicFramePr>
            <a:graphicFrameLocks noGrp="1"/>
          </p:cNvGraphicFramePr>
          <p:nvPr/>
        </p:nvGraphicFramePr>
        <p:xfrm>
          <a:off x="34925" y="44450"/>
          <a:ext cx="9145588" cy="67710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16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Paul répondit : Qu’avez–vous à pleurer et à me briser le coeur ? Car moi, je suis prêt, non seulement à être lié, mais encore à mourir à Jérusalem pour le nom du Seigneur Jésus.14 Comme il ne se laissait pas persuader, nous n’avons plus insisté et nous avons dit : Que la volonté du Seigneur se fasse!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57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680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78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8864" name="Group 16"/>
          <p:cNvGraphicFramePr>
            <a:graphicFrameLocks noGrp="1"/>
          </p:cNvGraphicFramePr>
          <p:nvPr/>
        </p:nvGraphicFramePr>
        <p:xfrm>
          <a:off x="34925" y="44450"/>
          <a:ext cx="9145588" cy="687933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45:14-15</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بملابس مطرّزة تحضر الى الملك.في اثرها عذارى صاحباتها.مقدمات اليك يحضرن بفرح وابتهاج.يدخلنّ الى قصر الملك.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45:14-15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est conduite au roi, vêtue de ses habits de couleurs, Et derrière elle, des jeunes filles, ses compagnes, sont amenées auprès de toi 15 On les conduit au milieu des réjouissances et de l’allégresse ; Elles entrent dans le palais du roi.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 15 With gladness and rejoicing they shall be brought; they shall enter the King's palace.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18865" name="Rectangle 17"/>
          <p:cNvSpPr>
            <a:spLocks noGrp="1" noChangeArrowheads="1"/>
          </p:cNvSpPr>
          <p:nvPr>
            <p:ph type="ctrTitle"/>
          </p:nvPr>
        </p:nvSpPr>
        <p:spPr/>
        <p:txBody>
          <a:bodyPr/>
          <a:lstStyle/>
          <a:p>
            <a:r>
              <a:rPr lang="en-US"/>
              <a:t>28pg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9887" name="Group 15"/>
          <p:cNvGraphicFramePr>
            <a:graphicFrameLocks noGrp="1"/>
          </p:cNvGraphicFramePr>
          <p:nvPr/>
        </p:nvGraphicFramePr>
        <p:xfrm>
          <a:off x="34925" y="44450"/>
          <a:ext cx="9145588" cy="660889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1- 13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 وكان خمس منهنّ حكيمات وخمس جاهلات.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Alors le royaume des cieux sera semblable à dix vierges qui prirent leurs lampes pour aller à la rencontre de l’époux.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Cinq d’entre elles étaient folles, et cinq sages.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19888" name="Rectangle 16"/>
          <p:cNvSpPr>
            <a:spLocks noGrp="1" noChangeArrowheads="1"/>
          </p:cNvSpPr>
          <p:nvPr>
            <p:ph type="ctrTitle"/>
          </p:nvPr>
        </p:nvSpPr>
        <p:spPr/>
        <p:txBody>
          <a:bodyPr/>
          <a:lstStyle/>
          <a:p>
            <a:r>
              <a:rPr lang="en-US"/>
              <a:t>28g</a:t>
            </a:r>
          </a:p>
        </p:txBody>
      </p:sp>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0909" name="Group 13"/>
          <p:cNvGraphicFramePr>
            <a:graphicFrameLocks noGrp="1"/>
          </p:cNvGraphicFramePr>
          <p:nvPr/>
        </p:nvGraphicFramePr>
        <p:xfrm>
          <a:off x="34925" y="44450"/>
          <a:ext cx="9145588"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 واما الحكيمات فاخذن زيتا في آنيتهن مع مصابيحهن. وفيما ابطأ العريس نعسن جميعهن ونمن. 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Les folles en prenant leurs lampes, ne prirent pas d’huile avec elles ;4  mais les sages prirent, avec leurs lampes, de l’huile dans des vases.5  Comme l’époux tardait, toutes s’assoupirent et s’endormirent.6 Au milieu de la nuit, il y eut un cri : Voici l’époux, sortez à sa rencontre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6 And at midnight a cry was heard: "Behold, the bridegroom is coming; go out to meet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1922" name="Group 2"/>
          <p:cNvGraphicFramePr>
            <a:graphicFrameLocks noGrp="1"/>
          </p:cNvGraphicFramePr>
          <p:nvPr/>
        </p:nvGraphicFramePr>
        <p:xfrm>
          <a:off x="34925" y="-26988"/>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 فقالت الجاهلات للحكيمات اعطيننا من زيتكن فان مصابيحنا تنطفئ. فاجابت الحكيمات قائلات لعله لا يكفي لنا ولكنّ بل اذهبن الى الباعة وابتعن لكنّ.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Alors toutes ces vierges se levèrent et préparèrent leurs lampes.8 Les folles dirent aux sages : Donnez–nous de votre huile, car nos lampes s’éteignent.9 Les sages répondirent : Non, il n’y en aurait pas assez pour nous et pour vous ; allez plutôt chez ceux qui en vendent et achetez–en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all those virgins arose and trimmed their lamps. 8 And the foolish said to the wise, "Give us some of your oil, for our lamps are going out.' 9 But the wise answered, saying, "No, lest there should not be enough for us and you; but go rather to those who sell, and buy for yourselves.'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2957" name="Group 13"/>
          <p:cNvGraphicFramePr>
            <a:graphicFrameLocks noGrp="1"/>
          </p:cNvGraphicFramePr>
          <p:nvPr/>
        </p:nvGraphicFramePr>
        <p:xfrm>
          <a:off x="34925" y="115888"/>
          <a:ext cx="9145588" cy="5907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هنّ ذاهبات ليبتعن جاء العريس والمستعدات دخلن معه الى العرس وأغلق الباب. اخيرا جاءت بقية العذارى ايضا قائلات يا سيد يا سيد افتح 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Pendant qu’elles allaient en acheter, l’époux arriva ; celles qui étaient prêtes entrèrent avec lui au (festin) de noces, et la porte fut fermée. 11 Plus tard, les autres vierges arrivèrent aussi et dirent : Seigneur, Seigneur, ouvre–nous.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while they went to buy, the bridegroom came, and those who were ready went in with him to the wedding; and the door was shut. 11 Afterward the other virgins came also, saying, "Lord, Lord, open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3981" name="Group 13"/>
          <p:cNvGraphicFramePr>
            <a:graphicFrameLocks noGrp="1"/>
          </p:cNvGraphicFramePr>
          <p:nvPr/>
        </p:nvGraphicFramePr>
        <p:xfrm>
          <a:off x="34925" y="44450"/>
          <a:ext cx="9145588" cy="590175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وقال الحق اقول لكن اني ما اعرفكنّ.  فاسهروا اذا لانكم لا تعرفون اليوم ولا الساعة التي يأتي فيها ابن الانسان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il répondit : En vérité, je vous le dis, je ne vous connais pas.13  Veillez donc, puisque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49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6041" name="Group 25"/>
          <p:cNvGraphicFramePr>
            <a:graphicFrameLocks noGrp="1"/>
          </p:cNvGraphicFramePr>
          <p:nvPr/>
        </p:nvGraphicFramePr>
        <p:xfrm>
          <a:off x="107950" y="333375"/>
          <a:ext cx="8856663" cy="5382768"/>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230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Abib</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Fifth day of The Month of Abib )</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اليوم </a:t>
                      </a:r>
                      <a:r>
                        <a:rPr kumimoji="0" lang="ar-EG" sz="3200" b="1" i="0" u="none" strike="noStrike" cap="none" normalizeH="0" baseline="0">
                          <a:ln>
                            <a:noFill/>
                          </a:ln>
                          <a:solidFill>
                            <a:srgbClr val="FF9900"/>
                          </a:solidFill>
                          <a:effectLst/>
                          <a:latin typeface="Arial" charset="0"/>
                          <a:cs typeface="Arial" charset="0"/>
                        </a:rPr>
                        <a:t> </a:t>
                      </a:r>
                      <a:r>
                        <a:rPr kumimoji="0" lang="ar-EG" sz="3200" b="0" i="0" u="none" strike="noStrike" cap="none" normalizeH="0" baseline="0">
                          <a:ln>
                            <a:noFill/>
                          </a:ln>
                          <a:solidFill>
                            <a:srgbClr val="FF9900"/>
                          </a:solidFill>
                          <a:effectLst/>
                          <a:latin typeface="Arial" charset="0"/>
                          <a:cs typeface="Arial" charset="0"/>
                        </a:rPr>
                        <a:t>الخامس</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neuvième jour du mois de Abib</a:t>
                      </a:r>
                      <a:r>
                        <a:rPr kumimoji="0" lang="ar-KW" sz="3200" b="1" i="0" u="none" strike="noStrike" cap="none" normalizeH="0" baseline="0">
                          <a:ln>
                            <a:noFill/>
                          </a:ln>
                          <a:solidFill>
                            <a:srgbClr val="FF9900"/>
                          </a:solidFill>
                          <a:effectLst/>
                          <a:latin typeface="Arial" charset="0"/>
                          <a:cs typeface="Arial" charset="0"/>
                        </a:rPr>
                        <a:t> </a:t>
                      </a: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Cinquième jour du mois de Abib</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7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9270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8066"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68:11,35</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يعطي كلمة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المبشرات بها جند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28077" name="Rectangle 13"/>
          <p:cNvSpPr>
            <a:spLocks noGrp="1" noChangeArrowheads="1"/>
          </p:cNvSpPr>
          <p:nvPr>
            <p:ph type="ctrTitle"/>
          </p:nvPr>
        </p:nvSpPr>
        <p:spPr/>
        <p:txBody>
          <a:bodyPr/>
          <a:lstStyle/>
          <a:p>
            <a:r>
              <a:rPr lang="en-US"/>
              <a:t>29pv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9107" name="Group 19"/>
          <p:cNvGraphicFramePr>
            <a:graphicFrameLocks noGrp="1"/>
          </p:cNvGraphicFramePr>
          <p:nvPr/>
        </p:nvGraphicFramePr>
        <p:xfrm>
          <a:off x="34925" y="44450"/>
          <a:ext cx="9074150" cy="685190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29108" name="Rectangle 20"/>
          <p:cNvSpPr>
            <a:spLocks noGrp="1" noChangeArrowheads="1"/>
          </p:cNvSpPr>
          <p:nvPr>
            <p:ph type="ctrTitle"/>
          </p:nvPr>
        </p:nvSpPr>
        <p:spPr/>
        <p:txBody>
          <a:bodyPr/>
          <a:lstStyle/>
          <a:p>
            <a:r>
              <a:rPr lang="en-US"/>
              <a:t>29v</a:t>
            </a:r>
          </a:p>
        </p:txBody>
      </p:sp>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0125" name="Group 13"/>
          <p:cNvGraphicFramePr>
            <a:graphicFrameLocks noGrp="1"/>
          </p:cNvGraphicFramePr>
          <p:nvPr/>
        </p:nvGraphicFramePr>
        <p:xfrm>
          <a:off x="34925" y="44450"/>
          <a:ext cx="9074150" cy="636968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la nouvelle de tout ce qu'il faisait.9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when they heard how many things He was doing, came to Him.9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1149" name="Group 13"/>
          <p:cNvGraphicFramePr>
            <a:graphicFrameLocks noGrp="1"/>
          </p:cNvGraphicFramePr>
          <p:nvPr/>
        </p:nvGraphicFramePr>
        <p:xfrm>
          <a:off x="34925" y="44450"/>
          <a:ext cx="9074150" cy="636968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Les esprits impurs, quand ils le voyaient, se jetaient à ses pieds et criaient: "Tu es le Fils de Dieu." 12  Et il leur commandait très sévèrement de ne pas le faire connaître. 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162"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3186"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4210"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52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9352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6258"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36269" name="Rectangle 13"/>
          <p:cNvSpPr>
            <a:spLocks noGrp="1" noChangeArrowheads="1"/>
          </p:cNvSpPr>
          <p:nvPr>
            <p:ph type="ctrTitle"/>
          </p:nvPr>
        </p:nvSpPr>
        <p:spPr/>
        <p:txBody>
          <a:bodyPr/>
          <a:lstStyle/>
          <a:p>
            <a:r>
              <a:rPr lang="en-US"/>
              <a:t>29pm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7294" name="Group 14"/>
          <p:cNvGraphicFramePr>
            <a:graphicFrameLocks noGrp="1"/>
          </p:cNvGraphicFramePr>
          <p:nvPr/>
        </p:nvGraphicFramePr>
        <p:xfrm>
          <a:off x="107950" y="44450"/>
          <a:ext cx="9072563" cy="6771069"/>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37295" name="Rectangle 15"/>
          <p:cNvSpPr>
            <a:spLocks noGrp="1" noChangeArrowheads="1"/>
          </p:cNvSpPr>
          <p:nvPr>
            <p:ph type="ctrTitle"/>
          </p:nvPr>
        </p:nvSpPr>
        <p:spPr/>
        <p:txBody>
          <a:bodyPr/>
          <a:lstStyle/>
          <a:p>
            <a:r>
              <a:rPr lang="en-US"/>
              <a:t>29m</a:t>
            </a:r>
          </a:p>
        </p:txBody>
      </p:sp>
    </p:spTree>
  </p:cSld>
  <p:clrMapOvr>
    <a:masterClrMapping/>
  </p:clrMapOvr>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8318" name="Group 14"/>
          <p:cNvGraphicFramePr>
            <a:graphicFrameLocks noGrp="1"/>
          </p:cNvGraphicFramePr>
          <p:nvPr/>
        </p:nvGraphicFramePr>
        <p:xfrm>
          <a:off x="107950" y="44450"/>
          <a:ext cx="9072563" cy="644112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9343" name="Group 15"/>
          <p:cNvGraphicFramePr>
            <a:graphicFrameLocks noGrp="1"/>
          </p:cNvGraphicFramePr>
          <p:nvPr/>
        </p:nvGraphicFramePr>
        <p:xfrm>
          <a:off x="107950" y="44450"/>
          <a:ext cx="9072563" cy="6585585"/>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0365" name="Group 13"/>
          <p:cNvGraphicFramePr>
            <a:graphicFrameLocks noGrp="1"/>
          </p:cNvGraphicFramePr>
          <p:nvPr/>
        </p:nvGraphicFramePr>
        <p:xfrm>
          <a:off x="34925" y="44450"/>
          <a:ext cx="9145588" cy="60467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1378" name="Group 2"/>
          <p:cNvGraphicFramePr>
            <a:graphicFrameLocks noGrp="1"/>
          </p:cNvGraphicFramePr>
          <p:nvPr/>
        </p:nvGraphicFramePr>
        <p:xfrm>
          <a:off x="107950" y="44450"/>
          <a:ext cx="9072563" cy="648017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402"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3438" name="Group 14"/>
          <p:cNvGraphicFramePr>
            <a:graphicFrameLocks noGrp="1"/>
          </p:cNvGraphicFramePr>
          <p:nvPr/>
        </p:nvGraphicFramePr>
        <p:xfrm>
          <a:off x="34925" y="44450"/>
          <a:ext cx="9074150" cy="59118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(Gloire à Dieu éternellement.)</a:t>
                      </a:r>
                      <a:endParaRPr kumimoji="0" lang="ar-EG"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9900"/>
                          </a:solidFill>
                          <a:effectLst/>
                          <a:latin typeface="Arial" charset="0"/>
                          <a:cs typeface="Arial" charset="0"/>
                        </a:rPr>
                        <a:t>(Glory be to God forever.)</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44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39444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9444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9444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6498"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a:t>
                      </a:r>
                      <a:r>
                        <a:rPr kumimoji="0" lang="ar-EG" sz="3200" b="0" i="0" u="sng" strike="noStrike" cap="none" normalizeH="0" baseline="0">
                          <a:ln>
                            <a:noFill/>
                          </a:ln>
                          <a:solidFill>
                            <a:srgbClr val="FF9933"/>
                          </a:solidFill>
                          <a:effectLst/>
                          <a:latin typeface="Arial" charset="0"/>
                          <a:cs typeface="Arial" charset="0"/>
                        </a:rPr>
                        <a:t>بولس الرسول الى أهل رومية</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10 :4- 18</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Romains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46509" name="Rectangle 13"/>
          <p:cNvSpPr>
            <a:spLocks noGrp="1" noChangeArrowheads="1"/>
          </p:cNvSpPr>
          <p:nvPr>
            <p:ph type="ctrTitle"/>
          </p:nvPr>
        </p:nvSpPr>
        <p:spPr/>
        <p:txBody>
          <a:bodyPr/>
          <a:lstStyle/>
          <a:p>
            <a:r>
              <a:rPr lang="en-US"/>
              <a:t>29p</a:t>
            </a:r>
          </a:p>
        </p:txBody>
      </p:sp>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7522"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8546"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9570"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0594"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1618"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642"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36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46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9546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9546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6738" name="Group 2"/>
          <p:cNvGraphicFramePr>
            <a:graphicFrameLocks noGrp="1"/>
          </p:cNvGraphicFramePr>
          <p:nvPr/>
        </p:nvGraphicFramePr>
        <p:xfrm>
          <a:off x="34925" y="-26988"/>
          <a:ext cx="9217025" cy="6665532"/>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 الثانية (1 : 12 – 21 )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56749" name="Rectangle 13"/>
          <p:cNvSpPr>
            <a:spLocks noGrp="1" noChangeArrowheads="1"/>
          </p:cNvSpPr>
          <p:nvPr>
            <p:ph type="ctrTitle"/>
          </p:nvPr>
        </p:nvSpPr>
        <p:spPr/>
        <p:txBody>
          <a:bodyPr/>
          <a:lstStyle/>
          <a:p>
            <a:r>
              <a:rPr lang="en-US"/>
              <a:t>29c</a:t>
            </a:r>
          </a:p>
        </p:txBody>
      </p:sp>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7777" name="Group 17"/>
          <p:cNvGraphicFramePr>
            <a:graphicFrameLocks noGrp="1"/>
          </p:cNvGraphicFramePr>
          <p:nvPr/>
        </p:nvGraphicFramePr>
        <p:xfrm>
          <a:off x="34925" y="115888"/>
          <a:ext cx="9074150" cy="658558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8786" name="Group 2"/>
          <p:cNvGraphicFramePr>
            <a:graphicFrameLocks noGrp="1"/>
          </p:cNvGraphicFramePr>
          <p:nvPr/>
        </p:nvGraphicFramePr>
        <p:xfrm>
          <a:off x="34925" y="44450"/>
          <a:ext cx="9145588"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981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0834"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1870" name="Group 14"/>
          <p:cNvGraphicFramePr>
            <a:graphicFrameLocks noGrp="1"/>
          </p:cNvGraphicFramePr>
          <p:nvPr/>
        </p:nvGraphicFramePr>
        <p:xfrm>
          <a:off x="34925" y="115888"/>
          <a:ext cx="9145588" cy="614521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88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3906"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3963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6390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6390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5972" name="Group 20"/>
          <p:cNvGraphicFramePr>
            <a:graphicFrameLocks noGrp="1"/>
          </p:cNvGraphicFramePr>
          <p:nvPr/>
        </p:nvGraphicFramePr>
        <p:xfrm>
          <a:off x="34925" y="44450"/>
          <a:ext cx="9145588" cy="5901754"/>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3 : 1 – 16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a:t>
                      </a:r>
                      <a:r>
                        <a:rPr kumimoji="0" lang="en-CA"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qui était infirme depuis sa naissance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3 : 1 -16</a:t>
                      </a:r>
                      <a:r>
                        <a:rPr kumimoji="0" lang="en-US" sz="2400" b="0" i="0" u="sng" strike="noStrike" cap="none" normalizeH="0" baseline="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65973" name="Rectangle 21"/>
          <p:cNvSpPr>
            <a:spLocks noGrp="1" noChangeArrowheads="1"/>
          </p:cNvSpPr>
          <p:nvPr>
            <p:ph type="ctrTitle"/>
          </p:nvPr>
        </p:nvSpPr>
        <p:spPr/>
        <p:txBody>
          <a:bodyPr/>
          <a:lstStyle/>
          <a:p>
            <a:r>
              <a:rPr lang="en-US"/>
              <a:t>29a</a:t>
            </a:r>
          </a:p>
        </p:txBody>
      </p:sp>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8676" name="Group 20"/>
          <p:cNvGraphicFramePr>
            <a:graphicFrameLocks noGrp="1"/>
          </p:cNvGraphicFramePr>
          <p:nvPr/>
        </p:nvGraphicFramePr>
        <p:xfrm>
          <a:off x="34925" y="44450"/>
          <a:ext cx="9145588" cy="58340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chaque jour on l'installait à la porte du temple dite "La Belle Porte" pour demander l'aumône à ceux qui pénétraient dans le temple. 3 Quand il vit Pierre et Jean qui allaient entrer dans le temple, il les sollicita pour obtenir une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laid daily at the gate of the temple which is called Beautiful, to ask alms from those who entered the temple; 3 who, seeing Peter and John about to go into the temple, asked for 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6992" name="Group 16"/>
          <p:cNvGraphicFramePr>
            <a:graphicFrameLocks noGrp="1"/>
          </p:cNvGraphicFramePr>
          <p:nvPr/>
        </p:nvGraphicFramePr>
        <p:xfrm>
          <a:off x="107950" y="115888"/>
          <a:ext cx="9072563" cy="5978526"/>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 فلاحظهما منتظرا ان يأخذ منهما شيئا.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8014" name="Group 14"/>
          <p:cNvGraphicFramePr>
            <a:graphicFrameLocks noGrp="1"/>
          </p:cNvGraphicFramePr>
          <p:nvPr/>
        </p:nvGraphicFramePr>
        <p:xfrm>
          <a:off x="107950" y="115888"/>
          <a:ext cx="9072563" cy="608742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 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9041" name="Group 17"/>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0063" name="Group 15"/>
          <p:cNvGraphicFramePr>
            <a:graphicFrameLocks noGrp="1"/>
          </p:cNvGraphicFramePr>
          <p:nvPr/>
        </p:nvGraphicFramePr>
        <p:xfrm>
          <a:off x="107950" y="44450"/>
          <a:ext cx="9072563" cy="5689601"/>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9697" name="Group 17"/>
          <p:cNvGraphicFramePr>
            <a:graphicFrameLocks noGrp="1"/>
          </p:cNvGraphicFramePr>
          <p:nvPr/>
        </p:nvGraphicFramePr>
        <p:xfrm>
          <a:off x="107950" y="44450"/>
          <a:ext cx="9072563" cy="580421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1085" name="Group 13"/>
          <p:cNvGraphicFramePr>
            <a:graphicFrameLocks noGrp="1"/>
          </p:cNvGraphicFramePr>
          <p:nvPr/>
        </p:nvGraphicFramePr>
        <p:xfrm>
          <a:off x="107950" y="115888"/>
          <a:ext cx="9072563"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2109" name="Group 13"/>
          <p:cNvGraphicFramePr>
            <a:graphicFrameLocks noGrp="1"/>
          </p:cNvGraphicFramePr>
          <p:nvPr/>
        </p:nvGraphicFramePr>
        <p:xfrm>
          <a:off x="107950" y="44450"/>
          <a:ext cx="9072563"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133" name="Group 13"/>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41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517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61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7234" name="Group 18"/>
          <p:cNvGraphicFramePr>
            <a:graphicFrameLocks noGrp="1"/>
          </p:cNvGraphicFramePr>
          <p:nvPr/>
        </p:nvGraphicFramePr>
        <p:xfrm>
          <a:off x="34925" y="44450"/>
          <a:ext cx="9145588" cy="657231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مزمور </a:t>
                      </a:r>
                      <a:r>
                        <a:rPr kumimoji="0" lang="en-US" sz="4000" b="0" i="0" u="sng" strike="noStrike" cap="none" normalizeH="0" baseline="0">
                          <a:ln>
                            <a:noFill/>
                          </a:ln>
                          <a:solidFill>
                            <a:srgbClr val="FF9933"/>
                          </a:solidFill>
                          <a:effectLst/>
                          <a:latin typeface="Arial" charset="0"/>
                          <a:cs typeface="Times New Roman" pitchFamily="18" charset="0"/>
                        </a:rPr>
                        <a:t>19:1,4</a:t>
                      </a:r>
                      <a:endParaRPr kumimoji="0" lang="fr-FR" sz="40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Les cieux racontent la gloire de Dieu, le firmament proclame l'oeuvre de ses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77235" name="Rectangle 19"/>
          <p:cNvSpPr>
            <a:spLocks noGrp="1" noChangeArrowheads="1"/>
          </p:cNvSpPr>
          <p:nvPr>
            <p:ph type="ctrTitle"/>
          </p:nvPr>
        </p:nvSpPr>
        <p:spPr/>
        <p:txBody>
          <a:bodyPr/>
          <a:lstStyle/>
          <a:p>
            <a:r>
              <a:rPr lang="en-US"/>
              <a:t>29pg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8242" name="Group 2"/>
          <p:cNvGraphicFramePr>
            <a:graphicFrameLocks noGrp="1"/>
          </p:cNvGraphicFramePr>
          <p:nvPr/>
        </p:nvGraphicFramePr>
        <p:xfrm>
          <a:off x="107950" y="44450"/>
          <a:ext cx="9072563"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78253" name="Rectangle 13"/>
          <p:cNvSpPr>
            <a:spLocks noGrp="1" noChangeArrowheads="1"/>
          </p:cNvSpPr>
          <p:nvPr>
            <p:ph type="ctrTitle"/>
          </p:nvPr>
        </p:nvSpPr>
        <p:spPr/>
        <p:txBody>
          <a:bodyPr/>
          <a:lstStyle/>
          <a:p>
            <a:r>
              <a:rPr lang="en-US"/>
              <a:t>29g</a:t>
            </a:r>
          </a:p>
        </p:txBody>
      </p:sp>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9277" name="Group 13"/>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0290"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1325" name="Group 13"/>
          <p:cNvGraphicFramePr>
            <a:graphicFrameLocks noGrp="1"/>
          </p:cNvGraphicFramePr>
          <p:nvPr/>
        </p:nvGraphicFramePr>
        <p:xfrm>
          <a:off x="34925" y="115888"/>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2349" name="Group 13"/>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3373" name="Group 13"/>
          <p:cNvGraphicFramePr>
            <a:graphicFrameLocks noGrp="1"/>
          </p:cNvGraphicFramePr>
          <p:nvPr/>
        </p:nvGraphicFramePr>
        <p:xfrm>
          <a:off x="34925" y="-26988"/>
          <a:ext cx="9145588" cy="67665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 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4397" name="Group 13"/>
          <p:cNvGraphicFramePr>
            <a:graphicFrameLocks noGrp="1"/>
          </p:cNvGraphicFramePr>
          <p:nvPr/>
        </p:nvGraphicFramePr>
        <p:xfrm>
          <a:off x="107950" y="115888"/>
          <a:ext cx="9072563" cy="55467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5421" name="Group 13"/>
          <p:cNvGraphicFramePr>
            <a:graphicFrameLocks noGrp="1"/>
          </p:cNvGraphicFramePr>
          <p:nvPr/>
        </p:nvGraphicFramePr>
        <p:xfrm>
          <a:off x="107950" y="44450"/>
          <a:ext cx="9072563" cy="5618163"/>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64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7467"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Thirtieth  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الثلاثون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84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9884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9522" name="Group 18"/>
          <p:cNvGraphicFramePr>
            <a:graphicFrameLocks noGrp="1"/>
          </p:cNvGraphicFramePr>
          <p:nvPr/>
        </p:nvGraphicFramePr>
        <p:xfrm>
          <a:off x="34925" y="115888"/>
          <a:ext cx="9145588" cy="655288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4 : 3,6-7</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سرورا في قلبي </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89523" name="Rectangle 19"/>
          <p:cNvSpPr>
            <a:spLocks noGrp="1" noChangeArrowheads="1"/>
          </p:cNvSpPr>
          <p:nvPr>
            <p:ph type="ctrTitle"/>
          </p:nvPr>
        </p:nvSpPr>
        <p:spPr/>
        <p:txBody>
          <a:bodyPr/>
          <a:lstStyle/>
          <a:p>
            <a:r>
              <a:rPr lang="en-US"/>
              <a:t>30pv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0542" name="Group 14"/>
          <p:cNvGraphicFramePr>
            <a:graphicFrameLocks noGrp="1"/>
          </p:cNvGraphicFramePr>
          <p:nvPr/>
        </p:nvGraphicFramePr>
        <p:xfrm>
          <a:off x="34925" y="44450"/>
          <a:ext cx="9074150" cy="672141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90543" name="Rectangle 15"/>
          <p:cNvSpPr>
            <a:spLocks noGrp="1" noChangeArrowheads="1"/>
          </p:cNvSpPr>
          <p:nvPr>
            <p:ph type="ctrTitle"/>
          </p:nvPr>
        </p:nvSpPr>
        <p:spPr/>
        <p:txBody>
          <a:bodyPr/>
          <a:lstStyle/>
          <a:p>
            <a:r>
              <a:rPr lang="en-US"/>
              <a:t>30v</a:t>
            </a:r>
          </a:p>
        </p:txBody>
      </p:sp>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1566" name="Group 14"/>
          <p:cNvGraphicFramePr>
            <a:graphicFrameLocks noGrp="1"/>
          </p:cNvGraphicFramePr>
          <p:nvPr/>
        </p:nvGraphicFramePr>
        <p:xfrm>
          <a:off x="107950" y="44450"/>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 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2593" name="Group 17"/>
          <p:cNvGraphicFramePr>
            <a:graphicFrameLocks noGrp="1"/>
          </p:cNvGraphicFramePr>
          <p:nvPr/>
        </p:nvGraphicFramePr>
        <p:xfrm>
          <a:off x="34925" y="44450"/>
          <a:ext cx="9074150" cy="685793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602"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 </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4639" name="Group 15"/>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56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9956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6685" name="Group 13"/>
          <p:cNvGraphicFramePr>
            <a:graphicFrameLocks noGrp="1"/>
          </p:cNvGraphicFramePr>
          <p:nvPr/>
        </p:nvGraphicFramePr>
        <p:xfrm>
          <a:off x="34925" y="44450"/>
          <a:ext cx="9145588"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113:1-2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سبحوا يا عبيد الرب.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96686" name="Rectangle 14"/>
          <p:cNvSpPr>
            <a:spLocks noGrp="1" noChangeArrowheads="1"/>
          </p:cNvSpPr>
          <p:nvPr>
            <p:ph type="ctrTitle"/>
          </p:nvPr>
        </p:nvSpPr>
        <p:spPr/>
        <p:txBody>
          <a:bodyPr/>
          <a:lstStyle/>
          <a:p>
            <a:r>
              <a:rPr lang="en-US"/>
              <a:t>30pm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7712" name="Group 16"/>
          <p:cNvGraphicFramePr>
            <a:graphicFrameLocks noGrp="1"/>
          </p:cNvGraphicFramePr>
          <p:nvPr/>
        </p:nvGraphicFramePr>
        <p:xfrm>
          <a:off x="34925" y="-26988"/>
          <a:ext cx="9145588" cy="663257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Arial" charset="0"/>
                        </a:rPr>
                        <a:t>8 : 34 – 9 :1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45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97713" name="Rectangle 17"/>
          <p:cNvSpPr>
            <a:spLocks noGrp="1" noChangeArrowheads="1"/>
          </p:cNvSpPr>
          <p:nvPr>
            <p:ph type="ctrTitle"/>
          </p:nvPr>
        </p:nvSpPr>
        <p:spPr/>
        <p:txBody>
          <a:bodyPr/>
          <a:lstStyle/>
          <a:p>
            <a:r>
              <a:rPr lang="en-US"/>
              <a:t>30m</a:t>
            </a:r>
          </a:p>
        </p:txBody>
      </p:sp>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8733" name="Group 13"/>
          <p:cNvGraphicFramePr>
            <a:graphicFrameLocks noGrp="1"/>
          </p:cNvGraphicFramePr>
          <p:nvPr/>
        </p:nvGraphicFramePr>
        <p:xfrm>
          <a:off x="107950" y="44450"/>
          <a:ext cx="9072563" cy="61912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9746" name="Group 2"/>
          <p:cNvGraphicFramePr>
            <a:graphicFrameLocks noGrp="1"/>
          </p:cNvGraphicFramePr>
          <p:nvPr/>
        </p:nvGraphicFramePr>
        <p:xfrm>
          <a:off x="34925" y="115888"/>
          <a:ext cx="9001125"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0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1000" i="1">
                <a:solidFill>
                  <a:schemeClr val="bg1"/>
                </a:solidFill>
              </a:rPr>
              <a:t>Paul, the servant of our Lord, Jesus Christ, called to be an apostle, appointed to the Gospel of God. </a:t>
            </a:r>
          </a:p>
        </p:txBody>
      </p:sp>
      <p:sp>
        <p:nvSpPr>
          <p:cNvPr id="4000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000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0007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2830" name="Group 14"/>
          <p:cNvGraphicFramePr>
            <a:graphicFrameLocks noGrp="1"/>
          </p:cNvGraphicFramePr>
          <p:nvPr/>
        </p:nvGraphicFramePr>
        <p:xfrm>
          <a:off x="34925" y="44450"/>
          <a:ext cx="9145588" cy="669010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a:t>
                      </a:r>
                      <a:r>
                        <a:rPr kumimoji="0" lang="ar-EG" sz="3600" b="0" i="0" u="sng" strike="noStrike" cap="none" normalizeH="0" baseline="0">
                          <a:ln>
                            <a:noFill/>
                          </a:ln>
                          <a:solidFill>
                            <a:srgbClr val="FF9933"/>
                          </a:solidFill>
                          <a:effectLst/>
                          <a:latin typeface="Arial" charset="0"/>
                          <a:cs typeface="Arial" charset="0"/>
                        </a:rPr>
                        <a:t>رومية </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8:14-27</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02831" name="Rectangle 15"/>
          <p:cNvSpPr>
            <a:spLocks noGrp="1" noChangeArrowheads="1"/>
          </p:cNvSpPr>
          <p:nvPr>
            <p:ph type="ctrTitle"/>
          </p:nvPr>
        </p:nvSpPr>
        <p:spPr/>
        <p:txBody>
          <a:bodyPr/>
          <a:lstStyle/>
          <a:p>
            <a:r>
              <a:rPr lang="en-US"/>
              <a:t>30p</a:t>
            </a:r>
          </a:p>
        </p:txBody>
      </p:sp>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853" name="Group 13"/>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4866" name="Group 2"/>
          <p:cNvGraphicFramePr>
            <a:graphicFrameLocks noGrp="1"/>
          </p:cNvGraphicFramePr>
          <p:nvPr/>
        </p:nvGraphicFramePr>
        <p:xfrm>
          <a:off x="34925" y="44450"/>
          <a:ext cx="9145588" cy="63033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5901" name="Group 13"/>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6914"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7938"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89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99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009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0099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2051" name="Group 19"/>
          <p:cNvGraphicFramePr>
            <a:graphicFrameLocks noGrp="1"/>
          </p:cNvGraphicFramePr>
          <p:nvPr/>
        </p:nvGraphicFramePr>
        <p:xfrm>
          <a:off x="34925" y="44450"/>
          <a:ext cx="9074150" cy="6338888"/>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a:t>
                      </a:r>
                      <a:r>
                        <a:rPr kumimoji="0" lang="ar-EG" sz="3200" b="0" i="0" u="sng" strike="noStrike" cap="none" normalizeH="0" baseline="0">
                          <a:ln>
                            <a:noFill/>
                          </a:ln>
                          <a:solidFill>
                            <a:srgbClr val="FF9933"/>
                          </a:solidFill>
                          <a:effectLst/>
                          <a:latin typeface="Arial" charset="0"/>
                          <a:cs typeface="Arial" charset="0"/>
                        </a:rPr>
                        <a:t> 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الإولى ( </a:t>
                      </a:r>
                      <a:r>
                        <a:rPr kumimoji="0" lang="fr-FR" sz="3200" b="0" i="0" u="sng" strike="noStrike" cap="none" normalizeH="0" baseline="0">
                          <a:ln>
                            <a:noFill/>
                          </a:ln>
                          <a:solidFill>
                            <a:srgbClr val="FF9933"/>
                          </a:solidFill>
                          <a:effectLst/>
                          <a:latin typeface="Arial" charset="0"/>
                          <a:cs typeface="Times New Roman" pitchFamily="18" charset="0"/>
                        </a:rPr>
                        <a:t>2 :11 - 17</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12052" name="Rectangle 20"/>
          <p:cNvSpPr>
            <a:spLocks noGrp="1" noChangeArrowheads="1"/>
          </p:cNvSpPr>
          <p:nvPr>
            <p:ph type="ctrTitle"/>
          </p:nvPr>
        </p:nvSpPr>
        <p:spPr/>
        <p:txBody>
          <a:bodyPr/>
          <a:lstStyle/>
          <a:p>
            <a:r>
              <a:rPr lang="en-US"/>
              <a:t>30c</a:t>
            </a:r>
          </a:p>
        </p:txBody>
      </p:sp>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3070" name="Group 14"/>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095" name="Group 15"/>
          <p:cNvGraphicFramePr>
            <a:graphicFrameLocks noGrp="1"/>
          </p:cNvGraphicFramePr>
          <p:nvPr/>
        </p:nvGraphicFramePr>
        <p:xfrm>
          <a:off x="34925" y="-26988"/>
          <a:ext cx="9074150" cy="6014403"/>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 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5106" name="Group 2"/>
          <p:cNvGraphicFramePr>
            <a:graphicFrameLocks noGrp="1"/>
          </p:cNvGraphicFramePr>
          <p:nvPr/>
        </p:nvGraphicFramePr>
        <p:xfrm>
          <a:off x="34925" y="44450"/>
          <a:ext cx="9217025" cy="6864096"/>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61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7154" name="Rectangle 2"/>
          <p:cNvSpPr>
            <a:spLocks noGrp="1" noChangeArrowheads="1"/>
          </p:cNvSpPr>
          <p:nvPr>
            <p:ph type="title" idx="4294967295"/>
          </p:nvPr>
        </p:nvSpPr>
        <p:spPr>
          <a:xfrm>
            <a:off x="762000" y="1773238"/>
            <a:ext cx="7772400" cy="3048000"/>
          </a:xfrm>
          <a:noFill/>
          <a:ln/>
        </p:spPr>
        <p:txBody>
          <a:bodyPr/>
          <a:lstStyle/>
          <a:p>
            <a:r>
              <a:rPr lang="en-AU" sz="1000" i="1">
                <a:solidFill>
                  <a:schemeClr val="bg1"/>
                </a:solidFill>
              </a:rPr>
              <a:t>The Acts of our fathers, the apostles, may their blessings be with us.  Amen.</a:t>
            </a:r>
          </a:p>
        </p:txBody>
      </p:sp>
      <p:sp>
        <p:nvSpPr>
          <p:cNvPr id="40171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0171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0171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9202" name="Group 2"/>
          <p:cNvGraphicFramePr>
            <a:graphicFrameLocks noGrp="1"/>
          </p:cNvGraphicFramePr>
          <p:nvPr/>
        </p:nvGraphicFramePr>
        <p:xfrm>
          <a:off x="71438" y="115888"/>
          <a:ext cx="9072562" cy="6579362"/>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19213" name="Rectangle 13"/>
          <p:cNvSpPr>
            <a:spLocks noGrp="1" noChangeArrowheads="1"/>
          </p:cNvSpPr>
          <p:nvPr>
            <p:ph type="ctrTitle"/>
          </p:nvPr>
        </p:nvSpPr>
        <p:spPr/>
        <p:txBody>
          <a:bodyPr/>
          <a:lstStyle/>
          <a:p>
            <a:r>
              <a:rPr lang="en-US"/>
              <a:t>30a</a:t>
            </a:r>
          </a:p>
        </p:txBody>
      </p:sp>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0237" name="Group 13"/>
          <p:cNvGraphicFramePr>
            <a:graphicFrameLocks noGrp="1"/>
          </p:cNvGraphicFramePr>
          <p:nvPr/>
        </p:nvGraphicFramePr>
        <p:xfrm>
          <a:off x="34925" y="-26988"/>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1250"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2285" name="Group 13"/>
          <p:cNvGraphicFramePr>
            <a:graphicFrameLocks noGrp="1"/>
          </p:cNvGraphicFramePr>
          <p:nvPr/>
        </p:nvGraphicFramePr>
        <p:xfrm>
          <a:off x="34925" y="115888"/>
          <a:ext cx="9145588" cy="608742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3298" name="Group 2"/>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534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6000" dirty="0">
                <a:solidFill>
                  <a:schemeClr val="bg1"/>
                </a:solidFill>
              </a:rPr>
            </a:br>
            <a:r>
              <a:rPr lang="ar-EG" sz="6000" dirty="0">
                <a:solidFill>
                  <a:schemeClr val="bg1"/>
                </a:solidFill>
              </a:rPr>
              <a:t>السنكسار</a:t>
            </a:r>
            <a:br>
              <a:rPr lang="ar-EG" sz="6000" dirty="0">
                <a:solidFill>
                  <a:schemeClr val="bg1"/>
                </a:solidFill>
              </a:rPr>
            </a:br>
            <a:r>
              <a:rPr lang="fr-CA" sz="6000" dirty="0">
                <a:solidFill>
                  <a:schemeClr val="bg1"/>
                </a:solidFill>
              </a:rPr>
              <a:t>LE SYNEXAIRE</a:t>
            </a:r>
            <a:endParaRPr lang="en-CA" sz="60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63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7407" name="Group 15"/>
          <p:cNvGraphicFramePr>
            <a:graphicFrameLocks noGrp="1"/>
          </p:cNvGraphicFramePr>
          <p:nvPr/>
        </p:nvGraphicFramePr>
        <p:xfrm>
          <a:off x="34925" y="44450"/>
          <a:ext cx="9145588" cy="687628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66:12-14</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التي نطقت بها شفتاي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voeux,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Ceux que mes lèvres ont exprimés,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27408" name="Rectangle 16"/>
          <p:cNvSpPr>
            <a:spLocks noGrp="1" noChangeArrowheads="1"/>
          </p:cNvSpPr>
          <p:nvPr>
            <p:ph type="ctrTitle"/>
          </p:nvPr>
        </p:nvSpPr>
        <p:spPr/>
        <p:txBody>
          <a:bodyPr/>
          <a:lstStyle/>
          <a:p>
            <a:r>
              <a:rPr lang="en-US"/>
              <a:t>30pg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8429" name="Group 13"/>
          <p:cNvGraphicFramePr>
            <a:graphicFrameLocks noGrp="1"/>
          </p:cNvGraphicFramePr>
          <p:nvPr/>
        </p:nvGraphicFramePr>
        <p:xfrm>
          <a:off x="0" y="0"/>
          <a:ext cx="9074150" cy="657155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a:t>
                      </a:r>
                      <a:r>
                        <a:rPr kumimoji="0" lang="en-US" sz="4000" b="0" i="0" u="sng" strike="noStrike" cap="none" normalizeH="0" baseline="0">
                          <a:ln>
                            <a:noFill/>
                          </a:ln>
                          <a:solidFill>
                            <a:srgbClr val="FF9933"/>
                          </a:solidFill>
                          <a:effectLst/>
                          <a:latin typeface="Arial" charset="0"/>
                          <a:cs typeface="Arial" charset="0"/>
                        </a:rPr>
                        <a:t>21:12-19</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28430" name="Rectangle 14"/>
          <p:cNvSpPr>
            <a:spLocks noGrp="1" noChangeArrowheads="1"/>
          </p:cNvSpPr>
          <p:nvPr>
            <p:ph type="ctrTitle"/>
          </p:nvPr>
        </p:nvSpPr>
        <p:spPr/>
        <p:txBody>
          <a:bodyPr/>
          <a:lstStyle/>
          <a:p>
            <a:r>
              <a:rPr lang="en-US"/>
              <a:t>30g</a:t>
            </a:r>
          </a:p>
        </p:txBody>
      </p:sp>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9454" name="Group 14"/>
          <p:cNvGraphicFramePr>
            <a:graphicFrameLocks noGrp="1"/>
          </p:cNvGraphicFramePr>
          <p:nvPr/>
        </p:nvGraphicFramePr>
        <p:xfrm>
          <a:off x="34925" y="115888"/>
          <a:ext cx="9074150" cy="608742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0477" name="Group 13"/>
          <p:cNvGraphicFramePr>
            <a:graphicFrameLocks noGrp="1"/>
          </p:cNvGraphicFramePr>
          <p:nvPr/>
        </p:nvGraphicFramePr>
        <p:xfrm>
          <a:off x="34925" y="44450"/>
          <a:ext cx="9145588" cy="677875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14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173107</Words>
  <Application>Microsoft Office PowerPoint</Application>
  <PresentationFormat>Affichage à l'écran (4:3)</PresentationFormat>
  <Paragraphs>7511</Paragraphs>
  <Slides>1600</Slides>
  <Notes>90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1600</vt:i4>
      </vt:variant>
    </vt:vector>
  </HeadingPairs>
  <TitlesOfParts>
    <vt:vector size="1605" baseType="lpstr">
      <vt:lpstr>Arial</vt:lpstr>
      <vt:lpstr>Avva_Shenouda</vt:lpstr>
      <vt:lpstr>Coptic</vt:lpstr>
      <vt:lpstr>Times New Roman</vt:lpstr>
      <vt:lpstr>Default Design</vt:lpstr>
      <vt:lpstr>قراءات أيام شهر أبيب  Lectures des jours du mois de Abib</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8pm</vt:lpstr>
      <vt:lpstr>Présentation PowerPoint</vt:lpstr>
      <vt:lpstr>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Présentation PowerPoint</vt:lpstr>
      <vt:lpstr>Présentation PowerPoint</vt:lpstr>
      <vt:lpstr>10pm</vt:lpstr>
      <vt:lpstr>10m</vt:lpstr>
      <vt:lpstr>Présentation PowerPoint</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Présentation PowerPoint</vt:lpstr>
      <vt:lpstr>12pm</vt:lpstr>
      <vt:lpstr>12m</vt:lpstr>
      <vt:lpstr>Présentation PowerPoint</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Présentation PowerPoint</vt:lpstr>
      <vt:lpstr>Présentation PowerPoint</vt:lpstr>
      <vt:lpstr>13pm</vt:lpstr>
      <vt:lpstr>13m</vt:lpstr>
      <vt:lpstr>Présentation PowerPoint</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14pm</vt:lpstr>
      <vt:lpstr>Présentation PowerPoint</vt:lpstr>
      <vt:lpstr>14m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15pm</vt:lpstr>
      <vt:lpstr>15m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Présentation PowerPoint</vt:lpstr>
      <vt:lpstr>Présentation PowerPoint</vt:lpstr>
      <vt:lpstr>Présentation PowerPoint</vt:lpstr>
      <vt:lpstr>18pm</vt:lpstr>
      <vt:lpstr>18m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Présentation PowerPoint</vt:lpstr>
      <vt:lpstr>Présentation PowerPoint</vt:lpstr>
      <vt:lpstr>19pm</vt:lpstr>
      <vt:lpstr>19m</vt:lpstr>
      <vt:lpstr>Présentation PowerPoint</vt:lpstr>
      <vt:lpstr>Présentation PowerPoint</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21pm</vt:lpstr>
      <vt:lpstr>21m</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Présentation PowerPoint</vt:lpstr>
      <vt:lpstr>24pm</vt:lpstr>
      <vt:lpstr>24m</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Présentation PowerPoint</vt:lpstr>
      <vt:lpstr>Présentation PowerPoint</vt:lpstr>
      <vt:lpstr>25pm</vt:lpstr>
      <vt:lpstr>25m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27pm</vt:lpstr>
      <vt:lpstr>27m</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995</cp:revision>
  <dcterms:created xsi:type="dcterms:W3CDTF">2007-08-10T17:48:37Z</dcterms:created>
  <dcterms:modified xsi:type="dcterms:W3CDTF">2021-02-24T16:05:40Z</dcterms:modified>
</cp:coreProperties>
</file>